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6"/>
  </p:notesMasterIdLst>
  <p:handoutMasterIdLst>
    <p:handoutMasterId r:id="rId13"/>
  </p:handoutMasterIdLst>
  <p:sldIdLst>
    <p:sldId id="305" r:id="rId3"/>
    <p:sldId id="390" r:id="rId4"/>
    <p:sldId id="366" r:id="rId5"/>
    <p:sldId id="371" r:id="rId7"/>
    <p:sldId id="378" r:id="rId8"/>
    <p:sldId id="374" r:id="rId9"/>
    <p:sldId id="380" r:id="rId10"/>
    <p:sldId id="368" r:id="rId11"/>
    <p:sldId id="383" r:id="rId12"/>
  </p:sldIdLst>
  <p:sldSz cx="16257270" cy="9144000"/>
  <p:notesSz cx="6858000" cy="9144000"/>
  <p:defaultTextStyle>
    <a:defPPr>
      <a:defRPr lang="en-US"/>
    </a:defPPr>
    <a:lvl1pPr marL="0" algn="l" defTabSz="781685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1pPr>
    <a:lvl2pPr marL="781685" algn="l" defTabSz="781685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2pPr>
    <a:lvl3pPr marL="1563370" algn="l" defTabSz="781685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3pPr>
    <a:lvl4pPr marL="2345055" algn="l" defTabSz="781685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4pPr>
    <a:lvl5pPr marL="3126105" algn="l" defTabSz="781685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5pPr>
    <a:lvl6pPr marL="3907790" algn="l" defTabSz="781685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6pPr>
    <a:lvl7pPr marL="4689475" algn="l" defTabSz="781685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7pPr>
    <a:lvl8pPr marL="5471160" algn="l" defTabSz="781685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8pPr>
    <a:lvl9pPr marL="6252845" algn="l" defTabSz="781685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B02A"/>
    <a:srgbClr val="267A52"/>
    <a:srgbClr val="00673E"/>
    <a:srgbClr val="006643"/>
    <a:srgbClr val="589278"/>
    <a:srgbClr val="7AC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82" autoAdjust="0"/>
    <p:restoredTop sz="90286" autoAdjust="0"/>
  </p:normalViewPr>
  <p:slideViewPr>
    <p:cSldViewPr snapToGrid="0" snapToObjects="1">
      <p:cViewPr varScale="1">
        <p:scale>
          <a:sx n="59" d="100"/>
          <a:sy n="59" d="100"/>
        </p:scale>
        <p:origin x="912" y="6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538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78AF4-5E64-AC4C-BB17-179E924E563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C6A53-3777-FA4B-999B-678D40C4B3A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A0A7F-40AB-B84E-BA8C-8861397EF456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  <a:endParaRPr lang="en-CA"/>
          </a:p>
          <a:p>
            <a:pPr lvl="1"/>
            <a:r>
              <a:rPr lang="en-CA"/>
              <a:t>Second level</a:t>
            </a:r>
            <a:endParaRPr lang="en-CA"/>
          </a:p>
          <a:p>
            <a:pPr lvl="2"/>
            <a:r>
              <a:rPr lang="en-CA"/>
              <a:t>Third level</a:t>
            </a:r>
            <a:endParaRPr lang="en-CA"/>
          </a:p>
          <a:p>
            <a:pPr lvl="3"/>
            <a:r>
              <a:rPr lang="en-CA"/>
              <a:t>Fourth level</a:t>
            </a:r>
            <a:endParaRPr lang="en-CA"/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51CE3-F1EC-6B4D-8B6D-86D363C89BA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8168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781685" algn="l" defTabSz="78168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563370" algn="l" defTabSz="78168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345055" algn="l" defTabSz="78168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126105" algn="l" defTabSz="78168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3907790" algn="l" defTabSz="78168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689475" algn="l" defTabSz="78168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471160" algn="l" defTabSz="78168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252845" algn="l" defTabSz="78168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www.csoonline.com/article/3340117/what-is-a-man-in-the-middle-attack-how-mitm-attacks-work-and-how-to-prevent-them.html" TargetMode="External"/><Relationship Id="rId3" Type="http://schemas.openxmlformats.org/officeDocument/2006/relationships/hyperlink" Target="https://us.norton.com/internetsecurity-wifi-what-is-a-man-in-the-middle-attack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www.csoonline.com/article/3340117/what-is-a-man-in-the-middle-attack-how-mitm-attacks-work-and-how-to-prevent-them.html" TargetMode="External"/><Relationship Id="rId3" Type="http://schemas.openxmlformats.org/officeDocument/2006/relationships/hyperlink" Target="https://us.norton.com/internetsecurity-wifi-what-is-a-man-in-the-middle-attack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www.csoonline.com/article/3340117/what-is-a-man-in-the-middle-attack-how-mitm-attacks-work-and-how-to-prevent-them.html" TargetMode="External"/><Relationship Id="rId3" Type="http://schemas.openxmlformats.org/officeDocument/2006/relationships/hyperlink" Target="https://us.norton.com/internetsecurity-wifi-what-is-a-man-in-the-middle-attack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www.csoonline.com/article/3340117/what-is-a-man-in-the-middle-attack-how-mitm-attacks-work-and-how-to-prevent-them.html" TargetMode="External"/><Relationship Id="rId3" Type="http://schemas.openxmlformats.org/officeDocument/2006/relationships/hyperlink" Target="https://us.norton.com/internetsecurity-wifi-what-is-a-man-in-the-middle-attack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unit42.paloaltonetworks.com/threat-brief-conversation-hijacking-spear-phishing/" TargetMode="External"/><Relationship Id="rId4" Type="http://schemas.openxmlformats.org/officeDocument/2006/relationships/hyperlink" Target="https://www.csoonline.com/article/3340117/what-is-a-man-in-the-middle-attack-how-mitm-attacks-work-and-how-to-prevent-them.html" TargetMode="External"/><Relationship Id="rId3" Type="http://schemas.openxmlformats.org/officeDocument/2006/relationships/hyperlink" Target="https://us.norton.com/internetsecurity-wifi-what-is-a-man-in-the-middle-attack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www.wikiwand.com/en/HTTP_cookie" TargetMode="External"/><Relationship Id="rId4" Type="http://schemas.openxmlformats.org/officeDocument/2006/relationships/hyperlink" Target="https://www.csoonline.com/article/3340117/what-is-a-man-in-the-middle-attack-how-mitm-attacks-work-and-how-to-prevent-them.html" TargetMode="External"/><Relationship Id="rId3" Type="http://schemas.openxmlformats.org/officeDocument/2006/relationships/hyperlink" Target="https://us.norton.com/internetsecurity-wifi-what-is-a-man-in-the-middle-attack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www.csoonline.com/article/3340117/what-is-a-man-in-the-middle-attack-how-mitm-attacks-work-and-how-to-prevent-them.html" TargetMode="External"/><Relationship Id="rId3" Type="http://schemas.openxmlformats.org/officeDocument/2006/relationships/hyperlink" Target="https://us.norton.com/internetsecurity-wifi-what-is-a-man-in-the-middle-attack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  <a:endParaRPr lang="en-US" dirty="0"/>
          </a:p>
          <a:p>
            <a:r>
              <a:rPr lang="en-US" dirty="0">
                <a:hlinkClick r:id="rId3"/>
              </a:rPr>
              <a:t>https://us.norton.com/internetsecurity-wifi-what-is-a-man-in-the-middle-attack.html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https://www.csoonline.com/article/3340117/what-is-a-man-in-the-middle-attack-how-mitm-attacks-work-and-how-to-prevent-them.html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  <a:endParaRPr lang="en-US" dirty="0"/>
          </a:p>
          <a:p>
            <a:r>
              <a:rPr lang="en-US" dirty="0">
                <a:hlinkClick r:id="rId3"/>
              </a:rPr>
              <a:t>https://us.norton.com/internetsecurity-wifi-what-is-a-man-in-the-middle-attack.html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https://www.csoonline.com/article/3340117/what-is-a-man-in-the-middle-attack-how-mitm-attacks-work-and-how-to-prevent-them.html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  <a:endParaRPr lang="en-US" dirty="0"/>
          </a:p>
          <a:p>
            <a:r>
              <a:rPr lang="en-US" dirty="0">
                <a:hlinkClick r:id="rId3"/>
              </a:rPr>
              <a:t>https://us.norton.com/internetsecurity-wifi-what-is-a-man-in-the-middle-attack.html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https://www.csoonline.com/article/3340117/what-is-a-man-in-the-middle-attack-how-mitm-attacks-work-and-how-to-prevent-them.html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  <a:endParaRPr lang="en-US" dirty="0"/>
          </a:p>
          <a:p>
            <a:r>
              <a:rPr lang="en-US" dirty="0">
                <a:hlinkClick r:id="rId3"/>
              </a:rPr>
              <a:t>https://us.norton.com/internetsecurity-wifi-what-is-a-man-in-the-middle-attack.html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https://www.csoonline.com/article/3340117/what-is-a-man-in-the-middle-attack-how-mitm-attacks-work-and-how-to-prevent-them.html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  <a:endParaRPr lang="en-US" dirty="0"/>
          </a:p>
          <a:p>
            <a:r>
              <a:rPr lang="en-US" dirty="0">
                <a:hlinkClick r:id="rId3"/>
              </a:rPr>
              <a:t>https://us.norton.com/internetsecurity-wifi-what-is-a-man-in-the-middle-attack.html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https://www.csoonline.com/article/3340117/what-is-a-man-in-the-middle-attack-how-mitm-attacks-work-and-how-to-prevent-them.html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hlinkClick r:id="rId5"/>
              </a:rPr>
              <a:t>https://unit42.paloaltonetworks.com/threat-brief-conversation-hijacking-spear-phishing/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  <a:endParaRPr lang="en-US" dirty="0"/>
          </a:p>
          <a:p>
            <a:r>
              <a:rPr lang="en-US" dirty="0">
                <a:hlinkClick r:id="rId3"/>
              </a:rPr>
              <a:t>https://us.norton.com/internetsecurity-wifi-what-is-a-man-in-the-middle-attack.html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https://www.csoonline.com/article/3340117/what-is-a-man-in-the-middle-attack-how-mitm-attacks-work-and-how-to-prevent-them.html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https://www.wikiwand.com/en/HTTP_cookie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  <a:endParaRPr lang="en-US" dirty="0"/>
          </a:p>
          <a:p>
            <a:r>
              <a:rPr lang="en-US" dirty="0">
                <a:hlinkClick r:id="rId3"/>
              </a:rPr>
              <a:t>https://us.norton.com/internetsecurity-wifi-what-is-a-man-in-the-middle-attack.html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https://www.csoonline.com/article/3340117/what-is-a-man-in-the-middle-attack-how-mitm-attacks-work-and-how-to-prevent-them.html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le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82" y="3687366"/>
            <a:ext cx="9668510" cy="2180690"/>
          </a:xfrm>
        </p:spPr>
        <p:txBody>
          <a:bodyPr anchor="b"/>
          <a:lstStyle>
            <a:lvl1pPr>
              <a:lnSpc>
                <a:spcPct val="100000"/>
              </a:lnSpc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This is your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2881" y="6003520"/>
            <a:ext cx="12157629" cy="1580621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3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5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6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9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71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52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Presentation subtitle or brief one-sentence description.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12881" y="7711440"/>
            <a:ext cx="7145607" cy="628880"/>
          </a:xfrm>
        </p:spPr>
        <p:txBody>
          <a:bodyPr anchor="b"/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Place date or name 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35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/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29814" y="2405062"/>
            <a:ext cx="2167288" cy="201300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Photo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318933" y="3115733"/>
            <a:ext cx="4673448" cy="3554008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CA" dirty="0"/>
              <a:t>Person 1’s description</a:t>
            </a:r>
            <a:endParaRPr lang="en-CA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People and/or Contact Information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3318145" y="2405062"/>
            <a:ext cx="4673600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Name 1</a:t>
            </a:r>
            <a:endParaRPr lang="en-CA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3318145" y="6824794"/>
            <a:ext cx="4673600" cy="710539"/>
          </a:xfrm>
        </p:spPr>
        <p:txBody>
          <a:bodyPr anchor="b"/>
          <a:lstStyle>
            <a:lvl1pPr>
              <a:defRPr sz="2100"/>
            </a:lvl1pPr>
          </a:lstStyle>
          <a:p>
            <a:pPr lvl="0"/>
            <a:r>
              <a:rPr lang="en-CA" dirty="0"/>
              <a:t>Person 1’s email</a:t>
            </a:r>
            <a:endParaRPr lang="en-CA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297171" y="2405062"/>
            <a:ext cx="2167288" cy="201300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Photo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10786290" y="3115733"/>
            <a:ext cx="4673448" cy="3554008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CA" dirty="0"/>
              <a:t>Person 2’s description</a:t>
            </a:r>
            <a:endParaRPr lang="en-CA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5502" y="2405062"/>
            <a:ext cx="4673600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Name 2</a:t>
            </a:r>
            <a:endParaRPr lang="en-CA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0785502" y="6824794"/>
            <a:ext cx="4673600" cy="710539"/>
          </a:xfrm>
        </p:spPr>
        <p:txBody>
          <a:bodyPr anchor="b"/>
          <a:lstStyle>
            <a:lvl1pPr>
              <a:defRPr sz="2100"/>
            </a:lvl1pPr>
          </a:lstStyle>
          <a:p>
            <a:pPr lvl="0"/>
            <a:r>
              <a:rPr lang="en-CA" dirty="0"/>
              <a:t>Person 2’s email</a:t>
            </a:r>
            <a:endParaRPr lang="en-CA" dirty="0"/>
          </a:p>
        </p:txBody>
      </p:sp>
      <p:pic>
        <p:nvPicPr>
          <p:cNvPr id="16" name="Picture 15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7" name="Slide Number Placeholder 8"/>
          <p:cNvSpPr>
            <a:spLocks noGrp="1"/>
          </p:cNvSpPr>
          <p:nvPr>
            <p:ph type="sldNum" sz="quarter" idx="24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 Key Point w/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3104840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1 column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11615780" cy="5130800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570" indent="-457200">
              <a:buFont typeface="Wingdings" panose="05000000000000000000" pitchFamily="2" charset="2"/>
              <a:buChar char="§"/>
              <a:defRPr/>
            </a:lvl3pPr>
            <a:lvl4pPr marL="2735580" indent="-390525">
              <a:spcBef>
                <a:spcPts val="1105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  <a:endParaRPr lang="en-CA" dirty="0"/>
          </a:p>
          <a:p>
            <a:pPr lvl="1"/>
            <a:r>
              <a:rPr lang="en-CA" dirty="0"/>
              <a:t>Second level</a:t>
            </a:r>
            <a:endParaRPr lang="en-CA" dirty="0"/>
          </a:p>
          <a:p>
            <a:pPr lvl="2"/>
            <a:r>
              <a:rPr lang="en-CA" dirty="0"/>
              <a:t>Third level</a:t>
            </a:r>
            <a:endParaRPr lang="en-CA" dirty="0"/>
          </a:p>
          <a:p>
            <a:pPr lvl="3"/>
            <a:r>
              <a:rPr lang="en-CA" dirty="0"/>
              <a:t>Fourth level</a:t>
            </a:r>
            <a:endParaRPr lang="en-CA" dirty="0"/>
          </a:p>
        </p:txBody>
      </p:sp>
      <p:pic>
        <p:nvPicPr>
          <p:cNvPr id="14" name="Picture 13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6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13349460" y="768365"/>
            <a:ext cx="2661920" cy="6766969"/>
          </a:xfrm>
        </p:spPr>
        <p:txBody>
          <a:bodyPr/>
          <a:lstStyle>
            <a:lvl1pPr marL="0" marR="0" indent="0" algn="l" defTabSz="7816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6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 Key Point,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13104840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660398"/>
            <a:ext cx="11615780" cy="6874935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2pPr>
              <a:defRPr/>
            </a:lvl2pPr>
            <a:lvl3pPr marL="2020570" indent="-457200">
              <a:buFont typeface="Wingdings" panose="05000000000000000000" pitchFamily="2" charset="2"/>
              <a:buChar char="§"/>
              <a:defRPr/>
            </a:lvl3pPr>
            <a:lvl4pPr marL="2735580" indent="-390525">
              <a:spcBef>
                <a:spcPts val="1105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This is a basic 1-column key point slide with no title.</a:t>
            </a:r>
            <a:endParaRPr lang="en-CA" dirty="0"/>
          </a:p>
          <a:p>
            <a:pPr lvl="0"/>
            <a:r>
              <a:rPr lang="en-CA" dirty="0"/>
              <a:t>Click to edit content. Keep content minimal on key point slides. Bullets are available to organize information.</a:t>
            </a:r>
            <a:endParaRPr lang="en-CA" dirty="0"/>
          </a:p>
          <a:p>
            <a:pPr lvl="1"/>
            <a:r>
              <a:rPr lang="en-CA" dirty="0"/>
              <a:t>Second level</a:t>
            </a:r>
            <a:endParaRPr lang="en-CA" dirty="0"/>
          </a:p>
          <a:p>
            <a:pPr lvl="2"/>
            <a:r>
              <a:rPr lang="en-CA" dirty="0"/>
              <a:t>Third level</a:t>
            </a:r>
            <a:endParaRPr lang="en-CA" dirty="0"/>
          </a:p>
          <a:p>
            <a:pPr lvl="3"/>
            <a:r>
              <a:rPr lang="en-CA" dirty="0"/>
              <a:t>Fourth level</a:t>
            </a:r>
            <a:endParaRPr lang="en-CA" dirty="0"/>
          </a:p>
        </p:txBody>
      </p:sp>
      <p:pic>
        <p:nvPicPr>
          <p:cNvPr id="16" name="Picture 15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7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  <p:sp>
        <p:nvSpPr>
          <p:cNvPr id="2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13349460" y="768365"/>
            <a:ext cx="2661920" cy="6766969"/>
          </a:xfrm>
        </p:spPr>
        <p:txBody>
          <a:bodyPr/>
          <a:lstStyle>
            <a:lvl1pPr marL="0" marR="0" indent="0" algn="l" defTabSz="7816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6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 Bulk Content w/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13104840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13349460" y="768365"/>
            <a:ext cx="2661920" cy="6766969"/>
          </a:xfrm>
        </p:spPr>
        <p:txBody>
          <a:bodyPr/>
          <a:lstStyle>
            <a:lvl1pPr marL="0" marR="0" indent="0" algn="l" defTabSz="7816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6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0" y="768365"/>
            <a:ext cx="10434239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bulk content slide with 1 column for long content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11615780" cy="5130800"/>
          </a:xfrm>
        </p:spPr>
        <p:txBody>
          <a:bodyPr/>
          <a:lstStyle>
            <a:lvl1pPr>
              <a:spcBef>
                <a:spcPts val="1705"/>
              </a:spcBef>
              <a:defRPr sz="2100" baseline="0"/>
            </a:lvl1pPr>
            <a:lvl2pPr>
              <a:defRPr sz="2100"/>
            </a:lvl2pPr>
            <a:lvl3pPr marL="2020570" indent="-457200">
              <a:buFont typeface="Wingdings" panose="05000000000000000000" pitchFamily="2" charset="2"/>
              <a:buChar char="§"/>
              <a:defRPr sz="2100"/>
            </a:lvl3pPr>
            <a:lvl4pPr marL="2735580" indent="-390525">
              <a:spcBef>
                <a:spcPts val="900"/>
              </a:spcBef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  <a:endParaRPr lang="en-CA" dirty="0"/>
          </a:p>
          <a:p>
            <a:pPr lvl="1"/>
            <a:r>
              <a:rPr lang="en-CA" dirty="0"/>
              <a:t>Second level</a:t>
            </a:r>
            <a:endParaRPr lang="en-CA" dirty="0"/>
          </a:p>
          <a:p>
            <a:pPr lvl="2"/>
            <a:r>
              <a:rPr lang="en-CA" dirty="0"/>
              <a:t>Third level</a:t>
            </a:r>
            <a:endParaRPr lang="en-CA" dirty="0"/>
          </a:p>
          <a:p>
            <a:pPr lvl="3"/>
            <a:r>
              <a:rPr lang="en-CA" dirty="0"/>
              <a:t>Fourth level</a:t>
            </a:r>
            <a:endParaRPr lang="en-CA" dirty="0"/>
          </a:p>
        </p:txBody>
      </p:sp>
      <p:pic>
        <p:nvPicPr>
          <p:cNvPr id="8" name="Picture 7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 Bulk Content,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3104840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13349460" y="768365"/>
            <a:ext cx="2661920" cy="6766969"/>
          </a:xfrm>
        </p:spPr>
        <p:txBody>
          <a:bodyPr/>
          <a:lstStyle>
            <a:lvl1pPr marL="0" marR="0" indent="0" algn="l" defTabSz="7816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6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660398"/>
            <a:ext cx="11615780" cy="6874936"/>
          </a:xfrm>
        </p:spPr>
        <p:txBody>
          <a:bodyPr/>
          <a:lstStyle>
            <a:lvl1pPr>
              <a:spcBef>
                <a:spcPts val="1705"/>
              </a:spcBef>
              <a:defRPr sz="2100" baseline="0"/>
            </a:lvl1pPr>
            <a:lvl2pPr>
              <a:defRPr sz="2100"/>
            </a:lvl2pPr>
            <a:lvl3pPr marL="2020570" indent="-457200">
              <a:buFont typeface="Wingdings" panose="05000000000000000000" pitchFamily="2" charset="2"/>
              <a:buChar char="§"/>
              <a:defRPr sz="2100"/>
            </a:lvl3pPr>
            <a:lvl4pPr marL="2735580" indent="-390525">
              <a:spcBef>
                <a:spcPts val="900"/>
              </a:spcBef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This is a bulk content slide without a title for long content.</a:t>
            </a:r>
            <a:endParaRPr lang="en-CA" dirty="0"/>
          </a:p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  <a:endParaRPr lang="en-CA" dirty="0"/>
          </a:p>
          <a:p>
            <a:pPr lvl="1"/>
            <a:r>
              <a:rPr lang="en-CA" dirty="0"/>
              <a:t>Second level</a:t>
            </a:r>
            <a:endParaRPr lang="en-CA" dirty="0"/>
          </a:p>
          <a:p>
            <a:pPr lvl="2"/>
            <a:r>
              <a:rPr lang="en-CA" dirty="0"/>
              <a:t>Third level</a:t>
            </a:r>
            <a:endParaRPr lang="en-CA" dirty="0"/>
          </a:p>
          <a:p>
            <a:pPr lvl="3"/>
            <a:r>
              <a:rPr lang="en-CA" dirty="0"/>
              <a:t>Fourth level</a:t>
            </a:r>
            <a:endParaRPr lang="en-CA" dirty="0"/>
          </a:p>
        </p:txBody>
      </p:sp>
      <p:pic>
        <p:nvPicPr>
          <p:cNvPr id="7" name="Picture 6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8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2 columns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7162458" cy="5130800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570" indent="-457200">
              <a:buFont typeface="Wingdings" panose="05000000000000000000" pitchFamily="2" charset="2"/>
              <a:buChar char="§"/>
              <a:defRPr sz="3000"/>
            </a:lvl3pPr>
            <a:lvl4pPr marL="2735580" indent="-390525">
              <a:spcBef>
                <a:spcPts val="1105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  <a:endParaRPr lang="en-CA" dirty="0"/>
          </a:p>
          <a:p>
            <a:pPr lvl="1"/>
            <a:r>
              <a:rPr lang="en-CA" dirty="0"/>
              <a:t>Second level</a:t>
            </a:r>
            <a:endParaRPr lang="en-CA" dirty="0"/>
          </a:p>
          <a:p>
            <a:pPr lvl="2"/>
            <a:r>
              <a:rPr lang="en-CA" dirty="0"/>
              <a:t>Third level</a:t>
            </a:r>
            <a:endParaRPr lang="en-CA" dirty="0"/>
          </a:p>
          <a:p>
            <a:pPr lvl="3"/>
            <a:r>
              <a:rPr lang="en-CA" dirty="0"/>
              <a:t>Fourth level</a:t>
            </a:r>
            <a:endParaRPr lang="en-C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297170" y="2404534"/>
            <a:ext cx="7147539" cy="5130800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570" indent="-457200">
              <a:buFont typeface="Wingdings" panose="05000000000000000000" pitchFamily="2" charset="2"/>
              <a:buChar char="§"/>
              <a:defRPr sz="3000"/>
            </a:lvl3pPr>
            <a:lvl4pPr marL="2735580" indent="-390525">
              <a:spcBef>
                <a:spcPts val="1105"/>
              </a:spcBef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  <a:endParaRPr lang="en-CA" dirty="0"/>
          </a:p>
          <a:p>
            <a:pPr lvl="1"/>
            <a:r>
              <a:rPr lang="en-CA" dirty="0"/>
              <a:t>Second level</a:t>
            </a:r>
            <a:endParaRPr lang="en-CA" dirty="0"/>
          </a:p>
          <a:p>
            <a:pPr lvl="2"/>
            <a:r>
              <a:rPr lang="en-CA" dirty="0"/>
              <a:t>Third level</a:t>
            </a:r>
            <a:endParaRPr lang="en-CA" dirty="0"/>
          </a:p>
          <a:p>
            <a:pPr lvl="3"/>
            <a:r>
              <a:rPr lang="en-CA" dirty="0"/>
              <a:t>Fourth level</a:t>
            </a:r>
            <a:endParaRPr lang="en-CA" dirty="0"/>
          </a:p>
        </p:txBody>
      </p:sp>
      <p:pic>
        <p:nvPicPr>
          <p:cNvPr id="8" name="Picture 7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Key Point w/Subtit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2 columns and subtitles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115732"/>
            <a:ext cx="7162458" cy="4419601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570" indent="-457200">
              <a:buFont typeface="Wingdings" panose="05000000000000000000" pitchFamily="2" charset="2"/>
              <a:buChar char="§"/>
              <a:defRPr sz="3000"/>
            </a:lvl3pPr>
            <a:lvl4pPr marL="2735580" indent="-390525">
              <a:spcBef>
                <a:spcPts val="1105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  <a:endParaRPr lang="en-CA" dirty="0"/>
          </a:p>
          <a:p>
            <a:pPr lvl="1"/>
            <a:r>
              <a:rPr lang="en-CA" dirty="0"/>
              <a:t>Second level</a:t>
            </a:r>
            <a:endParaRPr lang="en-CA" dirty="0"/>
          </a:p>
          <a:p>
            <a:pPr lvl="2"/>
            <a:r>
              <a:rPr lang="en-CA" dirty="0"/>
              <a:t>Third level</a:t>
            </a:r>
            <a:endParaRPr lang="en-CA" dirty="0"/>
          </a:p>
          <a:p>
            <a:pPr lvl="3"/>
            <a:r>
              <a:rPr lang="en-CA" dirty="0"/>
              <a:t>Fourth level</a:t>
            </a:r>
            <a:endParaRPr lang="en-C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297170" y="3115732"/>
            <a:ext cx="7147539" cy="4419602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570" indent="-457200">
              <a:buFont typeface="Wingdings" panose="05000000000000000000" pitchFamily="2" charset="2"/>
              <a:buChar char="§"/>
              <a:defRPr sz="3000"/>
            </a:lvl3pPr>
            <a:lvl4pPr marL="2735580" indent="-390525">
              <a:spcBef>
                <a:spcPts val="1105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  <a:endParaRPr lang="en-CA" dirty="0"/>
          </a:p>
          <a:p>
            <a:pPr lvl="1"/>
            <a:r>
              <a:rPr lang="en-CA" dirty="0"/>
              <a:t>Second level</a:t>
            </a:r>
            <a:endParaRPr lang="en-CA" dirty="0"/>
          </a:p>
          <a:p>
            <a:pPr lvl="2"/>
            <a:r>
              <a:rPr lang="en-CA" dirty="0"/>
              <a:t>Third level</a:t>
            </a:r>
            <a:endParaRPr lang="en-CA" dirty="0"/>
          </a:p>
          <a:p>
            <a:pPr lvl="3"/>
            <a:r>
              <a:rPr lang="en-CA" dirty="0"/>
              <a:t>Fourth level</a:t>
            </a:r>
            <a:endParaRPr lang="en-C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3" y="2405062"/>
            <a:ext cx="716245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  <a:endParaRPr lang="en-CA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297170" y="2405062"/>
            <a:ext cx="7147539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  <a:endParaRPr lang="en-CA" dirty="0"/>
          </a:p>
        </p:txBody>
      </p:sp>
      <p:pic>
        <p:nvPicPr>
          <p:cNvPr id="17" name="Picture 16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8" name="Slide Number Placeholder 8"/>
          <p:cNvSpPr>
            <a:spLocks noGrp="1"/>
          </p:cNvSpPr>
          <p:nvPr>
            <p:ph type="sldNum" sz="quarter" idx="20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3 columns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4673339" cy="5130800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570" indent="-457200">
              <a:buFont typeface="Wingdings" panose="05000000000000000000" pitchFamily="2" charset="2"/>
              <a:buChar char="§"/>
              <a:defRPr sz="3000"/>
            </a:lvl3pPr>
            <a:lvl4pPr>
              <a:spcBef>
                <a:spcPts val="1105"/>
              </a:spcBef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  <a:endParaRPr lang="en-CA" dirty="0"/>
          </a:p>
          <a:p>
            <a:pPr lvl="1"/>
            <a:r>
              <a:rPr lang="en-CA" dirty="0"/>
              <a:t>Second level</a:t>
            </a:r>
            <a:endParaRPr lang="en-CA" dirty="0"/>
          </a:p>
          <a:p>
            <a:pPr lvl="2"/>
            <a:r>
              <a:rPr lang="en-CA" dirty="0"/>
              <a:t>Third level</a:t>
            </a:r>
            <a:endParaRPr lang="en-CA" dirty="0"/>
          </a:p>
          <a:p>
            <a:pPr lvl="3"/>
            <a:r>
              <a:rPr lang="en-CA" dirty="0"/>
              <a:t>Fourth level</a:t>
            </a:r>
            <a:endParaRPr lang="en-C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807945" y="2404534"/>
            <a:ext cx="4644000" cy="5130800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570" indent="-457200">
              <a:buFont typeface="Wingdings" panose="05000000000000000000" pitchFamily="2" charset="2"/>
              <a:buChar char="§"/>
              <a:defRPr sz="3000"/>
            </a:lvl3pPr>
            <a:lvl4pPr>
              <a:spcBef>
                <a:spcPts val="1105"/>
              </a:spcBef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  <a:endParaRPr lang="en-CA" dirty="0"/>
          </a:p>
          <a:p>
            <a:pPr lvl="1"/>
            <a:r>
              <a:rPr lang="en-CA" dirty="0"/>
              <a:t>Second level</a:t>
            </a:r>
            <a:endParaRPr lang="en-CA" dirty="0"/>
          </a:p>
          <a:p>
            <a:pPr lvl="2"/>
            <a:r>
              <a:rPr lang="en-CA" dirty="0"/>
              <a:t>Third level</a:t>
            </a:r>
            <a:endParaRPr lang="en-CA" dirty="0"/>
          </a:p>
          <a:p>
            <a:pPr lvl="3"/>
            <a:r>
              <a:rPr lang="en-CA" dirty="0"/>
              <a:t>Fourth level</a:t>
            </a:r>
            <a:endParaRPr lang="en-CA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786183" y="2404534"/>
            <a:ext cx="4673448" cy="5130800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570" indent="-457200">
              <a:buFont typeface="Wingdings" panose="05000000000000000000" pitchFamily="2" charset="2"/>
              <a:buChar char="§"/>
              <a:defRPr sz="3000"/>
            </a:lvl3pPr>
            <a:lvl4pPr>
              <a:spcBef>
                <a:spcPts val="1105"/>
              </a:spcBef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  <a:endParaRPr lang="en-CA" dirty="0"/>
          </a:p>
          <a:p>
            <a:pPr lvl="1"/>
            <a:r>
              <a:rPr lang="en-CA" dirty="0"/>
              <a:t>Second level</a:t>
            </a:r>
            <a:endParaRPr lang="en-CA" dirty="0"/>
          </a:p>
          <a:p>
            <a:pPr lvl="2"/>
            <a:r>
              <a:rPr lang="en-CA" dirty="0"/>
              <a:t>Third level</a:t>
            </a:r>
            <a:endParaRPr lang="en-CA" dirty="0"/>
          </a:p>
          <a:p>
            <a:pPr lvl="3"/>
            <a:r>
              <a:rPr lang="en-CA" dirty="0"/>
              <a:t>Fourth level</a:t>
            </a:r>
            <a:endParaRPr lang="en-CA" dirty="0"/>
          </a:p>
        </p:txBody>
      </p:sp>
      <p:pic>
        <p:nvPicPr>
          <p:cNvPr id="9" name="Picture 8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5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Key Point w/Subtit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3 columns and subtitles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115732"/>
            <a:ext cx="4673339" cy="4419601"/>
          </a:xfrm>
        </p:spPr>
        <p:txBody>
          <a:bodyPr/>
          <a:lstStyle>
            <a:lvl1pPr>
              <a:spcBef>
                <a:spcPts val="1600"/>
              </a:spcBef>
              <a:defRPr sz="2800" baseline="0"/>
            </a:lvl1pPr>
            <a:lvl2pPr>
              <a:defRPr sz="2800"/>
            </a:lvl2pPr>
            <a:lvl3pPr marL="2020570" indent="-457200">
              <a:buFont typeface="Wingdings" panose="05000000000000000000" pitchFamily="2" charset="2"/>
              <a:buChar char="§"/>
              <a:defRPr sz="2800"/>
            </a:lvl3pPr>
            <a:lvl4pPr marL="2735580" indent="-390525">
              <a:spcBef>
                <a:spcPts val="1105"/>
              </a:spcBef>
              <a:buSzPct val="100000"/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  <a:endParaRPr lang="en-CA" dirty="0"/>
          </a:p>
          <a:p>
            <a:pPr lvl="1"/>
            <a:r>
              <a:rPr lang="en-CA" dirty="0"/>
              <a:t>Second level</a:t>
            </a:r>
            <a:endParaRPr lang="en-CA" dirty="0"/>
          </a:p>
          <a:p>
            <a:pPr lvl="2"/>
            <a:r>
              <a:rPr lang="en-CA" dirty="0"/>
              <a:t>Third level</a:t>
            </a:r>
            <a:endParaRPr lang="en-CA" dirty="0"/>
          </a:p>
          <a:p>
            <a:pPr lvl="3"/>
            <a:r>
              <a:rPr lang="en-CA" dirty="0"/>
              <a:t>Fourth level</a:t>
            </a:r>
            <a:endParaRPr lang="en-C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807945" y="3115732"/>
            <a:ext cx="4644000" cy="4419601"/>
          </a:xfrm>
        </p:spPr>
        <p:txBody>
          <a:bodyPr/>
          <a:lstStyle>
            <a:lvl1pPr>
              <a:spcBef>
                <a:spcPts val="1600"/>
              </a:spcBef>
              <a:defRPr sz="2800" baseline="0"/>
            </a:lvl1pPr>
            <a:lvl2pPr>
              <a:defRPr sz="2800"/>
            </a:lvl2pPr>
            <a:lvl3pPr marL="2020570" indent="-457200">
              <a:buFont typeface="Wingdings" panose="05000000000000000000" pitchFamily="2" charset="2"/>
              <a:buChar char="§"/>
              <a:defRPr sz="2800"/>
            </a:lvl3pPr>
            <a:lvl4pPr marL="2735580" indent="-390525">
              <a:spcBef>
                <a:spcPts val="1105"/>
              </a:spcBef>
              <a:buSzPct val="100000"/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  <a:endParaRPr lang="en-CA" dirty="0"/>
          </a:p>
          <a:p>
            <a:pPr lvl="1"/>
            <a:r>
              <a:rPr lang="en-CA" dirty="0"/>
              <a:t>Second level</a:t>
            </a:r>
            <a:endParaRPr lang="en-CA" dirty="0"/>
          </a:p>
          <a:p>
            <a:pPr lvl="2"/>
            <a:r>
              <a:rPr lang="en-CA" dirty="0"/>
              <a:t>Third level</a:t>
            </a:r>
            <a:endParaRPr lang="en-CA" dirty="0"/>
          </a:p>
          <a:p>
            <a:pPr lvl="3"/>
            <a:r>
              <a:rPr lang="en-CA" dirty="0"/>
              <a:t>Fourth level</a:t>
            </a:r>
            <a:endParaRPr lang="en-CA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786183" y="3115732"/>
            <a:ext cx="4673448" cy="4419601"/>
          </a:xfrm>
        </p:spPr>
        <p:txBody>
          <a:bodyPr/>
          <a:lstStyle>
            <a:lvl1pPr>
              <a:spcBef>
                <a:spcPts val="1600"/>
              </a:spcBef>
              <a:defRPr sz="2800" baseline="0"/>
            </a:lvl1pPr>
            <a:lvl2pPr>
              <a:defRPr sz="2800"/>
            </a:lvl2pPr>
            <a:lvl3pPr marL="2020570" indent="-457200">
              <a:buFont typeface="Wingdings" panose="05000000000000000000" pitchFamily="2" charset="2"/>
              <a:buChar char="§"/>
              <a:defRPr sz="2800"/>
            </a:lvl3pPr>
            <a:lvl4pPr marL="2735580" indent="-390525">
              <a:spcBef>
                <a:spcPts val="1105"/>
              </a:spcBef>
              <a:buSzPct val="100000"/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  <a:endParaRPr lang="en-CA" dirty="0"/>
          </a:p>
          <a:p>
            <a:pPr lvl="1"/>
            <a:r>
              <a:rPr lang="en-CA" dirty="0"/>
              <a:t>Second level</a:t>
            </a:r>
            <a:endParaRPr lang="en-CA" dirty="0"/>
          </a:p>
          <a:p>
            <a:pPr lvl="2"/>
            <a:r>
              <a:rPr lang="en-CA" dirty="0"/>
              <a:t>Third level</a:t>
            </a:r>
            <a:endParaRPr lang="en-CA" dirty="0"/>
          </a:p>
          <a:p>
            <a:pPr lvl="3"/>
            <a:r>
              <a:rPr lang="en-CA" dirty="0"/>
              <a:t>Fourth level</a:t>
            </a:r>
            <a:endParaRPr lang="en-CA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3" y="2405062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  <a:endParaRPr lang="en-CA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2405062"/>
            <a:ext cx="4644000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  <a:endParaRPr lang="en-CA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86183" y="2405062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  <a:endParaRPr lang="en-CA" dirty="0"/>
          </a:p>
        </p:txBody>
      </p:sp>
      <p:pic>
        <p:nvPicPr>
          <p:cNvPr id="19" name="Picture 18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0" name="Slide Number Placeholder 8"/>
          <p:cNvSpPr>
            <a:spLocks noGrp="1"/>
          </p:cNvSpPr>
          <p:nvPr>
            <p:ph type="sldNum" sz="quarter" idx="21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oint 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6 columns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4673339" cy="2409137"/>
          </a:xfrm>
        </p:spPr>
        <p:txBody>
          <a:bodyPr/>
          <a:lstStyle>
            <a:lvl1pPr>
              <a:defRPr sz="2800"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  <a:endParaRPr lang="en-C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807945" y="2404534"/>
            <a:ext cx="4644000" cy="2409137"/>
          </a:xfrm>
        </p:spPr>
        <p:txBody>
          <a:bodyPr/>
          <a:lstStyle>
            <a:lvl1pPr>
              <a:defRPr sz="2800"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  <a:endParaRPr lang="en-CA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786183" y="2404534"/>
            <a:ext cx="4673448" cy="2409137"/>
          </a:xfrm>
        </p:spPr>
        <p:txBody>
          <a:bodyPr/>
          <a:lstStyle>
            <a:lvl1pPr>
              <a:defRPr sz="2800"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  <a:endParaRPr lang="en-CA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5130801"/>
            <a:ext cx="4673339" cy="2409137"/>
          </a:xfrm>
        </p:spPr>
        <p:txBody>
          <a:bodyPr/>
          <a:lstStyle>
            <a:lvl1pPr>
              <a:defRPr sz="2800"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  <a:endParaRPr lang="en-CA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5130801"/>
            <a:ext cx="4644000" cy="2409137"/>
          </a:xfrm>
        </p:spPr>
        <p:txBody>
          <a:bodyPr/>
          <a:lstStyle>
            <a:lvl1pPr>
              <a:defRPr sz="2800"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  <a:endParaRPr lang="en-CA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786183" y="5130801"/>
            <a:ext cx="4673448" cy="2409137"/>
          </a:xfrm>
        </p:spPr>
        <p:txBody>
          <a:bodyPr/>
          <a:lstStyle>
            <a:lvl1pPr>
              <a:defRPr sz="2800"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  <a:endParaRPr lang="en-CA" dirty="0"/>
          </a:p>
        </p:txBody>
      </p:sp>
      <p:pic>
        <p:nvPicPr>
          <p:cNvPr id="19" name="Picture 18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0" name="Slide Number Placeholder 8"/>
          <p:cNvSpPr>
            <a:spLocks noGrp="1"/>
          </p:cNvSpPr>
          <p:nvPr>
            <p:ph type="sldNum" sz="quarter" idx="21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ture Read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82" y="3687366"/>
            <a:ext cx="9668510" cy="2180690"/>
          </a:xfrm>
        </p:spPr>
        <p:txBody>
          <a:bodyPr anchor="b"/>
          <a:lstStyle>
            <a:lvl1pPr>
              <a:lnSpc>
                <a:spcPct val="100000"/>
              </a:lnSpc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This is your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2881" y="6003520"/>
            <a:ext cx="12157629" cy="1580621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3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5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6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9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71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52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Presentation subtitle or brief one-sentence description.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12881" y="7711440"/>
            <a:ext cx="7145607" cy="628880"/>
          </a:xfrm>
        </p:spPr>
        <p:txBody>
          <a:bodyPr anchor="b"/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Place date or name here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2397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oint Key Point w/ Subtit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10434238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6 columns and subtitles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115733"/>
            <a:ext cx="4673339" cy="1697938"/>
          </a:xfrm>
        </p:spPr>
        <p:txBody>
          <a:bodyPr/>
          <a:lstStyle>
            <a:lvl1pPr>
              <a:defRPr sz="2800"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  <a:endParaRPr lang="en-C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807945" y="3115733"/>
            <a:ext cx="4644000" cy="1697938"/>
          </a:xfrm>
        </p:spPr>
        <p:txBody>
          <a:bodyPr/>
          <a:lstStyle>
            <a:lvl1pPr>
              <a:defRPr sz="2800"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  <a:endParaRPr lang="en-CA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786183" y="3115733"/>
            <a:ext cx="4673448" cy="1697938"/>
          </a:xfrm>
        </p:spPr>
        <p:txBody>
          <a:bodyPr/>
          <a:lstStyle>
            <a:lvl1pPr>
              <a:defRPr sz="2800"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  <a:endParaRPr lang="en-CA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5858406"/>
            <a:ext cx="4673339" cy="1681532"/>
          </a:xfrm>
        </p:spPr>
        <p:txBody>
          <a:bodyPr/>
          <a:lstStyle>
            <a:lvl1pPr>
              <a:defRPr sz="2800"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  <a:endParaRPr lang="en-CA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5858406"/>
            <a:ext cx="4644000" cy="1681532"/>
          </a:xfrm>
        </p:spPr>
        <p:txBody>
          <a:bodyPr/>
          <a:lstStyle>
            <a:lvl1pPr>
              <a:defRPr sz="2800"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  <a:endParaRPr lang="en-CA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786183" y="5858406"/>
            <a:ext cx="4673448" cy="1681532"/>
          </a:xfrm>
        </p:spPr>
        <p:txBody>
          <a:bodyPr/>
          <a:lstStyle>
            <a:lvl1pPr>
              <a:defRPr sz="2800"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  <a:endParaRPr lang="en-CA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12883" y="2405062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  <a:endParaRPr lang="en-CA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807945" y="2405062"/>
            <a:ext cx="4644000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  <a:endParaRPr lang="en-CA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2405062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  <a:endParaRPr lang="en-CA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812883" y="5147735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  <a:endParaRPr lang="en-CA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5807945" y="5147735"/>
            <a:ext cx="4644000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  <a:endParaRPr lang="en-CA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10786183" y="5147735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  <a:endParaRPr lang="en-CA" dirty="0"/>
          </a:p>
        </p:txBody>
      </p:sp>
      <p:pic>
        <p:nvPicPr>
          <p:cNvPr id="26" name="Picture 25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7" name="Slide Number Placeholder 8"/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Bulk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10434238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bulk content slide with 2 columns for long content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263153"/>
            <a:ext cx="7162458" cy="4272180"/>
          </a:xfrm>
        </p:spPr>
        <p:txBody>
          <a:bodyPr/>
          <a:lstStyle>
            <a:lvl1pPr>
              <a:spcBef>
                <a:spcPts val="1705"/>
              </a:spcBef>
              <a:defRPr sz="2100" baseline="0"/>
            </a:lvl1pPr>
            <a:lvl2pPr>
              <a:defRPr sz="2100"/>
            </a:lvl2pPr>
            <a:lvl3pPr marL="2020570" indent="-457200">
              <a:buFont typeface="Wingdings" panose="05000000000000000000" pitchFamily="2" charset="2"/>
              <a:buChar char="§"/>
              <a:defRPr sz="2100"/>
            </a:lvl3pPr>
            <a:lvl4pPr marL="2735580" indent="-390525">
              <a:spcBef>
                <a:spcPts val="900"/>
              </a:spcBef>
              <a:buSzPct val="100000"/>
              <a:buFont typeface="Courier New" panose="02070309020205020404" pitchFamily="49" charset="0"/>
              <a:buChar char="o"/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  <a:endParaRPr lang="en-CA" dirty="0"/>
          </a:p>
          <a:p>
            <a:pPr lvl="1"/>
            <a:r>
              <a:rPr lang="en-CA" dirty="0"/>
              <a:t>Second level</a:t>
            </a:r>
            <a:endParaRPr lang="en-CA" dirty="0"/>
          </a:p>
          <a:p>
            <a:pPr lvl="2"/>
            <a:r>
              <a:rPr lang="en-CA" dirty="0"/>
              <a:t>Third level</a:t>
            </a:r>
            <a:endParaRPr lang="en-CA" dirty="0"/>
          </a:p>
          <a:p>
            <a:pPr lvl="3"/>
            <a:r>
              <a:rPr lang="en-CA" dirty="0"/>
              <a:t>Fourth level</a:t>
            </a:r>
            <a:endParaRPr lang="en-CA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297169" y="3263153"/>
            <a:ext cx="7147539" cy="4272180"/>
          </a:xfrm>
        </p:spPr>
        <p:txBody>
          <a:bodyPr/>
          <a:lstStyle>
            <a:lvl1pPr>
              <a:spcBef>
                <a:spcPts val="1705"/>
              </a:spcBef>
              <a:defRPr sz="2100" baseline="0"/>
            </a:lvl1pPr>
            <a:lvl2pPr>
              <a:defRPr sz="2100"/>
            </a:lvl2pPr>
            <a:lvl3pPr marL="2020570" indent="-457200">
              <a:buFont typeface="Wingdings" panose="05000000000000000000" pitchFamily="2" charset="2"/>
              <a:buChar char="§"/>
              <a:defRPr sz="2100"/>
            </a:lvl3pPr>
            <a:lvl4pPr marL="2735580" indent="-390525">
              <a:spcBef>
                <a:spcPts val="900"/>
              </a:spcBef>
              <a:buSzPct val="100000"/>
              <a:buFont typeface="Courier New" panose="02070309020205020404" pitchFamily="49" charset="0"/>
              <a:buChar char="o"/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  <a:endParaRPr lang="en-CA" dirty="0"/>
          </a:p>
          <a:p>
            <a:pPr lvl="1"/>
            <a:r>
              <a:rPr lang="en-CA" dirty="0"/>
              <a:t>Second level</a:t>
            </a:r>
            <a:endParaRPr lang="en-CA" dirty="0"/>
          </a:p>
          <a:p>
            <a:pPr lvl="2"/>
            <a:r>
              <a:rPr lang="en-CA" dirty="0"/>
              <a:t>Third level</a:t>
            </a:r>
            <a:endParaRPr lang="en-CA" dirty="0"/>
          </a:p>
          <a:p>
            <a:pPr lvl="3"/>
            <a:r>
              <a:rPr lang="en-CA" dirty="0"/>
              <a:t>Fourth level</a:t>
            </a:r>
            <a:endParaRPr lang="en-CA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12882" y="2405062"/>
            <a:ext cx="7162457" cy="710671"/>
          </a:xfrm>
        </p:spPr>
        <p:txBody>
          <a:bodyPr/>
          <a:lstStyle>
            <a:lvl1pPr>
              <a:defRPr sz="21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  <a:endParaRPr lang="en-CA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297168" y="2405062"/>
            <a:ext cx="7147539" cy="710671"/>
          </a:xfrm>
        </p:spPr>
        <p:txBody>
          <a:bodyPr/>
          <a:lstStyle>
            <a:lvl1pPr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  <a:endParaRPr lang="en-CA" dirty="0"/>
          </a:p>
        </p:txBody>
      </p:sp>
      <p:pic>
        <p:nvPicPr>
          <p:cNvPr id="11" name="Picture 10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3" name="Slide Number Placeholder 8"/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Bulk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10434238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bulk content slide with 3 columns for long content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263153"/>
            <a:ext cx="4660827" cy="4272180"/>
          </a:xfrm>
        </p:spPr>
        <p:txBody>
          <a:bodyPr/>
          <a:lstStyle>
            <a:lvl1pPr>
              <a:spcBef>
                <a:spcPts val="1705"/>
              </a:spcBef>
              <a:defRPr sz="2100" baseline="0"/>
            </a:lvl1pPr>
            <a:lvl2pPr>
              <a:defRPr sz="2100"/>
            </a:lvl2pPr>
            <a:lvl3pPr marL="2020570" indent="-457200">
              <a:buFont typeface="Wingdings" panose="05000000000000000000" pitchFamily="2" charset="2"/>
              <a:buChar char="§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  <a:endParaRPr lang="en-CA" dirty="0"/>
          </a:p>
          <a:p>
            <a:pPr lvl="1"/>
            <a:r>
              <a:rPr lang="en-CA" dirty="0"/>
              <a:t>Second level</a:t>
            </a:r>
            <a:endParaRPr lang="en-CA" dirty="0"/>
          </a:p>
          <a:p>
            <a:pPr lvl="2"/>
            <a:r>
              <a:rPr lang="en-CA" dirty="0"/>
              <a:t>Third level</a:t>
            </a:r>
            <a:endParaRPr lang="en-CA" dirty="0"/>
          </a:p>
          <a:p>
            <a:pPr lvl="3"/>
            <a:r>
              <a:rPr lang="en-CA" dirty="0"/>
              <a:t>Fourth level</a:t>
            </a:r>
            <a:endParaRPr lang="en-CA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786183" y="3263153"/>
            <a:ext cx="4658525" cy="4272180"/>
          </a:xfrm>
        </p:spPr>
        <p:txBody>
          <a:bodyPr/>
          <a:lstStyle>
            <a:lvl1pPr>
              <a:spcBef>
                <a:spcPts val="1705"/>
              </a:spcBef>
              <a:defRPr sz="2100" baseline="0"/>
            </a:lvl1pPr>
            <a:lvl2pPr>
              <a:defRPr sz="2100"/>
            </a:lvl2pPr>
            <a:lvl3pPr marL="2020570" indent="-457200">
              <a:buFont typeface="Wingdings" panose="05000000000000000000" pitchFamily="2" charset="2"/>
              <a:buChar char="§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  <a:endParaRPr lang="en-CA" dirty="0"/>
          </a:p>
          <a:p>
            <a:pPr lvl="1"/>
            <a:r>
              <a:rPr lang="en-CA" dirty="0"/>
              <a:t>Second level</a:t>
            </a:r>
            <a:endParaRPr lang="en-CA" dirty="0"/>
          </a:p>
          <a:p>
            <a:pPr lvl="2"/>
            <a:r>
              <a:rPr lang="en-CA" dirty="0"/>
              <a:t>Third level</a:t>
            </a:r>
            <a:endParaRPr lang="en-CA" dirty="0"/>
          </a:p>
          <a:p>
            <a:pPr lvl="3"/>
            <a:r>
              <a:rPr lang="en-CA" dirty="0"/>
              <a:t>Fourth level</a:t>
            </a:r>
            <a:endParaRPr lang="en-CA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12883" y="2405062"/>
            <a:ext cx="4660826" cy="710671"/>
          </a:xfrm>
        </p:spPr>
        <p:txBody>
          <a:bodyPr/>
          <a:lstStyle>
            <a:lvl1pPr>
              <a:lnSpc>
                <a:spcPct val="100000"/>
              </a:lnSpc>
              <a:defRPr sz="21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  <a:endParaRPr lang="en-CA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6182" y="2405062"/>
            <a:ext cx="4658525" cy="710671"/>
          </a:xfrm>
        </p:spPr>
        <p:txBody>
          <a:bodyPr/>
          <a:lstStyle>
            <a:lvl1pPr>
              <a:lnSpc>
                <a:spcPct val="100000"/>
              </a:lnSpc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  <a:endParaRPr lang="en-C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798531" y="3263153"/>
            <a:ext cx="4662829" cy="4272180"/>
          </a:xfrm>
        </p:spPr>
        <p:txBody>
          <a:bodyPr/>
          <a:lstStyle>
            <a:lvl1pPr>
              <a:spcBef>
                <a:spcPts val="1705"/>
              </a:spcBef>
              <a:defRPr sz="2100" baseline="0"/>
            </a:lvl1pPr>
            <a:lvl2pPr>
              <a:defRPr sz="2100"/>
            </a:lvl2pPr>
            <a:lvl3pPr marL="2020570" indent="-457200">
              <a:buFont typeface="Wingdings" panose="05000000000000000000" pitchFamily="2" charset="2"/>
              <a:buChar char="§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  <a:endParaRPr lang="en-CA" dirty="0"/>
          </a:p>
          <a:p>
            <a:pPr lvl="1"/>
            <a:r>
              <a:rPr lang="en-CA" dirty="0"/>
              <a:t>Second level</a:t>
            </a:r>
            <a:endParaRPr lang="en-CA" dirty="0"/>
          </a:p>
          <a:p>
            <a:pPr lvl="2"/>
            <a:r>
              <a:rPr lang="en-CA" dirty="0"/>
              <a:t>Third level</a:t>
            </a:r>
            <a:endParaRPr lang="en-CA" dirty="0"/>
          </a:p>
          <a:p>
            <a:pPr lvl="3"/>
            <a:r>
              <a:rPr lang="en-CA" dirty="0"/>
              <a:t>Fourth level</a:t>
            </a:r>
            <a:endParaRPr lang="en-CA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5798530" y="2405062"/>
            <a:ext cx="4662829" cy="710671"/>
          </a:xfrm>
        </p:spPr>
        <p:txBody>
          <a:bodyPr/>
          <a:lstStyle>
            <a:lvl1pPr>
              <a:lnSpc>
                <a:spcPct val="100000"/>
              </a:lnSpc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  <a:endParaRPr lang="en-CA" dirty="0"/>
          </a:p>
        </p:txBody>
      </p:sp>
      <p:pic>
        <p:nvPicPr>
          <p:cNvPr id="13" name="Picture 12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2" name="Slide Number Placeholder 8"/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oint Bulk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12882" y="5972486"/>
            <a:ext cx="4673339" cy="1583858"/>
          </a:xfrm>
        </p:spPr>
        <p:txBody>
          <a:bodyPr/>
          <a:lstStyle>
            <a:lvl1pPr>
              <a:spcBef>
                <a:spcPts val="1705"/>
              </a:spcBef>
              <a:defRPr sz="1800" baseline="0"/>
            </a:lvl1pPr>
            <a:lvl2pPr>
              <a:defRPr sz="2100"/>
            </a:lvl2pPr>
            <a:lvl3pPr marL="2020570" indent="-457200">
              <a:buFont typeface="Arial" panose="020B0604020202020204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  <a:endParaRPr lang="en-CA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0786183" y="5972486"/>
            <a:ext cx="4658525" cy="1583858"/>
          </a:xfrm>
        </p:spPr>
        <p:txBody>
          <a:bodyPr/>
          <a:lstStyle>
            <a:lvl1pPr>
              <a:spcBef>
                <a:spcPts val="1705"/>
              </a:spcBef>
              <a:defRPr sz="1800" baseline="0"/>
            </a:lvl1pPr>
            <a:lvl2pPr>
              <a:defRPr sz="2100"/>
            </a:lvl2pPr>
            <a:lvl3pPr marL="2020570" indent="-457200">
              <a:buFont typeface="Arial" panose="020B0604020202020204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  <a:endParaRPr lang="en-CA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812883" y="5147735"/>
            <a:ext cx="4673338" cy="710671"/>
          </a:xfrm>
        </p:spPr>
        <p:txBody>
          <a:bodyPr/>
          <a:lstStyle>
            <a:lvl1pPr>
              <a:defRPr sz="21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  <a:endParaRPr lang="en-CA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10786182" y="5147735"/>
            <a:ext cx="4658525" cy="710671"/>
          </a:xfrm>
        </p:spPr>
        <p:txBody>
          <a:bodyPr/>
          <a:lstStyle>
            <a:lvl1pPr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  <a:endParaRPr lang="en-CA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807947" y="5972486"/>
            <a:ext cx="4643998" cy="1583858"/>
          </a:xfrm>
        </p:spPr>
        <p:txBody>
          <a:bodyPr/>
          <a:lstStyle>
            <a:lvl1pPr>
              <a:spcBef>
                <a:spcPts val="1705"/>
              </a:spcBef>
              <a:defRPr sz="1800" baseline="0"/>
            </a:lvl1pPr>
            <a:lvl2pPr>
              <a:defRPr sz="2100"/>
            </a:lvl2pPr>
            <a:lvl3pPr marL="2020570" indent="-457200">
              <a:buFont typeface="Arial" panose="020B0604020202020204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  <a:endParaRPr lang="en-CA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5807946" y="5147735"/>
            <a:ext cx="4643998" cy="710671"/>
          </a:xfrm>
        </p:spPr>
        <p:txBody>
          <a:bodyPr/>
          <a:lstStyle>
            <a:lvl1pPr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10434238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bulk content slide with 6 columns for long content.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281082"/>
            <a:ext cx="4673339" cy="1550518"/>
          </a:xfrm>
        </p:spPr>
        <p:txBody>
          <a:bodyPr/>
          <a:lstStyle>
            <a:lvl1pPr>
              <a:spcBef>
                <a:spcPts val="1705"/>
              </a:spcBef>
              <a:defRPr sz="1800" baseline="0"/>
            </a:lvl1pPr>
            <a:lvl2pPr>
              <a:defRPr sz="2100"/>
            </a:lvl2pPr>
            <a:lvl3pPr marL="2020570" indent="-457200">
              <a:buFont typeface="Arial" panose="020B0604020202020204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  <a:endParaRPr lang="en-CA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786183" y="3281082"/>
            <a:ext cx="4658525" cy="1550518"/>
          </a:xfrm>
        </p:spPr>
        <p:txBody>
          <a:bodyPr/>
          <a:lstStyle>
            <a:lvl1pPr>
              <a:spcBef>
                <a:spcPts val="1705"/>
              </a:spcBef>
              <a:defRPr sz="1800" baseline="0"/>
            </a:lvl1pPr>
            <a:lvl2pPr>
              <a:defRPr sz="2100"/>
            </a:lvl2pPr>
            <a:lvl3pPr marL="2020570" indent="-457200">
              <a:buFont typeface="Arial" panose="020B0604020202020204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  <a:endParaRPr lang="en-CA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12883" y="2405062"/>
            <a:ext cx="4673338" cy="710671"/>
          </a:xfrm>
        </p:spPr>
        <p:txBody>
          <a:bodyPr/>
          <a:lstStyle>
            <a:lvl1pPr>
              <a:defRPr sz="21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  <a:endParaRPr lang="en-CA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6182" y="2405062"/>
            <a:ext cx="4658525" cy="710671"/>
          </a:xfrm>
        </p:spPr>
        <p:txBody>
          <a:bodyPr/>
          <a:lstStyle>
            <a:lvl1pPr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  <a:endParaRPr lang="en-C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807947" y="3281082"/>
            <a:ext cx="4643998" cy="1550518"/>
          </a:xfrm>
        </p:spPr>
        <p:txBody>
          <a:bodyPr/>
          <a:lstStyle>
            <a:lvl1pPr>
              <a:spcBef>
                <a:spcPts val="1705"/>
              </a:spcBef>
              <a:defRPr sz="1800" baseline="0"/>
            </a:lvl1pPr>
            <a:lvl2pPr>
              <a:defRPr sz="2100"/>
            </a:lvl2pPr>
            <a:lvl3pPr marL="2020570" indent="-457200">
              <a:buFont typeface="Arial" panose="020B0604020202020204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  <a:endParaRPr lang="en-CA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5807946" y="2405062"/>
            <a:ext cx="4643998" cy="710671"/>
          </a:xfrm>
        </p:spPr>
        <p:txBody>
          <a:bodyPr/>
          <a:lstStyle>
            <a:lvl1pPr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  <a:endParaRPr lang="en-CA" dirty="0"/>
          </a:p>
        </p:txBody>
      </p:sp>
      <p:pic>
        <p:nvPicPr>
          <p:cNvPr id="19" name="Picture 18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0" name="Slide Number Placeholder 8"/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3860800"/>
            <a:ext cx="4660825" cy="3679138"/>
          </a:xfrm>
        </p:spPr>
        <p:txBody>
          <a:bodyPr/>
          <a:lstStyle>
            <a:lvl1pPr>
              <a:defRPr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the number above.</a:t>
            </a:r>
            <a:endParaRPr lang="en-CA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3860800"/>
            <a:ext cx="4644000" cy="3679138"/>
          </a:xfrm>
        </p:spPr>
        <p:txBody>
          <a:bodyPr/>
          <a:lstStyle>
            <a:lvl1pPr>
              <a:defRPr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the number above.</a:t>
            </a:r>
            <a:endParaRPr lang="en-CA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3860800"/>
            <a:ext cx="4673448" cy="3679138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the number above.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12881" y="2475441"/>
            <a:ext cx="4660826" cy="1226329"/>
          </a:xfrm>
        </p:spPr>
        <p:txBody>
          <a:bodyPr anchor="b"/>
          <a:lstStyle>
            <a:lvl1pPr>
              <a:lnSpc>
                <a:spcPct val="80000"/>
              </a:lnSpc>
              <a:defRPr sz="8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CA" dirty="0"/>
              <a:t>##</a:t>
            </a:r>
            <a:endParaRPr lang="en-CA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807945" y="2475441"/>
            <a:ext cx="4643999" cy="1226329"/>
          </a:xfrm>
        </p:spPr>
        <p:txBody>
          <a:bodyPr anchor="b"/>
          <a:lstStyle>
            <a:lvl1pPr>
              <a:lnSpc>
                <a:spcPct val="80000"/>
              </a:lnSpc>
              <a:defRPr sz="8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CA" dirty="0"/>
              <a:t>##%</a:t>
            </a:r>
            <a:endParaRPr lang="en-CA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0786183" y="2475441"/>
            <a:ext cx="4673448" cy="1226329"/>
          </a:xfrm>
        </p:spPr>
        <p:txBody>
          <a:bodyPr anchor="b"/>
          <a:lstStyle>
            <a:lvl1pPr>
              <a:lnSpc>
                <a:spcPct val="80000"/>
              </a:lnSpc>
              <a:defRPr sz="8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CA" dirty="0"/>
              <a:t>#,###</a:t>
            </a:r>
            <a:endParaRPr lang="en-CA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numbers slide for short numbers</a:t>
            </a:r>
            <a:endParaRPr lang="en-US" dirty="0"/>
          </a:p>
        </p:txBody>
      </p:sp>
      <p:pic>
        <p:nvPicPr>
          <p:cNvPr id="12" name="Picture 11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3" name="Slide Number Placeholder 8"/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Medi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12881" y="2441575"/>
            <a:ext cx="4660825" cy="1260195"/>
          </a:xfrm>
        </p:spPr>
        <p:txBody>
          <a:bodyPr anchor="ctr"/>
          <a:lstStyle>
            <a:lvl1pPr>
              <a:lnSpc>
                <a:spcPct val="8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$##,###</a:t>
            </a:r>
            <a:endParaRPr lang="en-CA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807945" y="2475441"/>
            <a:ext cx="4643999" cy="1226329"/>
          </a:xfrm>
        </p:spPr>
        <p:txBody>
          <a:bodyPr anchor="ctr"/>
          <a:lstStyle>
            <a:lvl1pPr>
              <a:lnSpc>
                <a:spcPct val="8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#,####%</a:t>
            </a:r>
            <a:endParaRPr lang="en-CA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0786183" y="2475441"/>
            <a:ext cx="4673448" cy="1226329"/>
          </a:xfrm>
        </p:spPr>
        <p:txBody>
          <a:bodyPr anchor="ctr"/>
          <a:lstStyle>
            <a:lvl1pPr>
              <a:lnSpc>
                <a:spcPct val="8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#,###,####</a:t>
            </a:r>
            <a:endParaRPr lang="en-CA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numbers slide for long numbers</a:t>
            </a:r>
            <a:endParaRPr lang="en-US" dirty="0"/>
          </a:p>
        </p:txBody>
      </p:sp>
      <p:pic>
        <p:nvPicPr>
          <p:cNvPr id="12" name="Picture 11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3" name="Slide Number Placeholder 8"/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  <p:sp>
        <p:nvSpPr>
          <p:cNvPr id="19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3" y="3860800"/>
            <a:ext cx="4660824" cy="3679138"/>
          </a:xfrm>
        </p:spPr>
        <p:txBody>
          <a:bodyPr/>
          <a:lstStyle>
            <a:lvl1pPr>
              <a:defRPr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the number above.</a:t>
            </a:r>
            <a:endParaRPr lang="en-CA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3860800"/>
            <a:ext cx="4643999" cy="3679138"/>
          </a:xfrm>
        </p:spPr>
        <p:txBody>
          <a:bodyPr/>
          <a:lstStyle>
            <a:lvl1pPr>
              <a:defRPr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the number above.</a:t>
            </a:r>
            <a:endParaRPr lang="en-CA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3860800"/>
            <a:ext cx="4673448" cy="3679138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the number above.</a:t>
            </a:r>
            <a:endParaRPr lang="en-CA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4538133"/>
            <a:ext cx="4673339" cy="3001805"/>
          </a:xfrm>
        </p:spPr>
        <p:txBody>
          <a:bodyPr/>
          <a:lstStyle>
            <a:lvl1pPr>
              <a:defRPr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  <a:endParaRPr lang="en-CA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4538133"/>
            <a:ext cx="4644000" cy="3001805"/>
          </a:xfrm>
        </p:spPr>
        <p:txBody>
          <a:bodyPr/>
          <a:lstStyle>
            <a:lvl1pPr>
              <a:defRPr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  <a:endParaRPr lang="en-CA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4538133"/>
            <a:ext cx="4673448" cy="3001805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  <a:endParaRPr lang="en-CA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This is a key point slide with icons to illustrate points.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2270120" y="2454806"/>
            <a:ext cx="1755775" cy="1755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3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2715616" y="2900693"/>
            <a:ext cx="864783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7207036" y="2454806"/>
            <a:ext cx="1755775" cy="1755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3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652532" y="2900693"/>
            <a:ext cx="864782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  <a:endParaRPr lang="en-US" dirty="0"/>
          </a:p>
        </p:txBody>
      </p:sp>
      <p:sp>
        <p:nvSpPr>
          <p:cNvPr id="16" name="Oval 15"/>
          <p:cNvSpPr/>
          <p:nvPr userDrawn="1"/>
        </p:nvSpPr>
        <p:spPr>
          <a:xfrm>
            <a:off x="12143953" y="2454806"/>
            <a:ext cx="1755775" cy="1755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2589840" y="2900693"/>
            <a:ext cx="864000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  <a:endParaRPr lang="en-US" dirty="0"/>
          </a:p>
        </p:txBody>
      </p:sp>
      <p:pic>
        <p:nvPicPr>
          <p:cNvPr id="21" name="Picture 20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2" name="Slide Number Placeholder 8"/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  <p:sp>
        <p:nvSpPr>
          <p:cNvPr id="1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8024100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Tip: Icons can be found at the end of the presentation.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with Icons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4538133"/>
            <a:ext cx="4673339" cy="3001805"/>
          </a:xfrm>
        </p:spPr>
        <p:txBody>
          <a:bodyPr/>
          <a:lstStyle>
            <a:lvl1pPr>
              <a:defRPr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  <a:endParaRPr lang="en-CA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4538133"/>
            <a:ext cx="4644000" cy="3001805"/>
          </a:xfrm>
        </p:spPr>
        <p:txBody>
          <a:bodyPr/>
          <a:lstStyle>
            <a:lvl1pPr>
              <a:defRPr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  <a:endParaRPr lang="en-CA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4538133"/>
            <a:ext cx="4673448" cy="3001805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570" indent="-457200">
              <a:buFont typeface="Arial" panose="020B0604020202020204"/>
              <a:buChar char="•"/>
              <a:defRPr/>
            </a:lvl3pPr>
            <a:lvl4pPr>
              <a:spcBef>
                <a:spcPts val="1105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  <a:endParaRPr lang="en-CA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This is a key point slide with icons to illustrate points.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2270120" y="2454806"/>
            <a:ext cx="1755775" cy="17557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Picture Placeholder 3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2715616" y="2900693"/>
            <a:ext cx="864783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7207036" y="2454806"/>
            <a:ext cx="1755775" cy="17557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Picture Placeholder 3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652532" y="2900693"/>
            <a:ext cx="864782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  <a:endParaRPr lang="en-US" dirty="0"/>
          </a:p>
        </p:txBody>
      </p:sp>
      <p:sp>
        <p:nvSpPr>
          <p:cNvPr id="16" name="Oval 15"/>
          <p:cNvSpPr/>
          <p:nvPr userDrawn="1"/>
        </p:nvSpPr>
        <p:spPr>
          <a:xfrm>
            <a:off x="12143953" y="2454806"/>
            <a:ext cx="1755775" cy="17557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2589840" y="2900693"/>
            <a:ext cx="864000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  <a:endParaRPr lang="en-US" dirty="0"/>
          </a:p>
        </p:txBody>
      </p:sp>
      <p:pic>
        <p:nvPicPr>
          <p:cNvPr id="21" name="Picture 20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2" name="Slide Number Placeholder 8"/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  <p:sp>
        <p:nvSpPr>
          <p:cNvPr id="1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8024100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Tip: Icons can be found at the end of the presentation.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3287077" y="829734"/>
            <a:ext cx="9683434" cy="750146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this icon to insert a video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V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05366" y="838200"/>
            <a:ext cx="14646856" cy="7467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7077" y="2787076"/>
            <a:ext cx="9683434" cy="3492669"/>
          </a:xfrm>
        </p:spPr>
        <p:txBody>
          <a:bodyPr/>
          <a:lstStyle>
            <a:lvl1pPr algn="ctr">
              <a:lnSpc>
                <a:spcPct val="110000"/>
              </a:lnSpc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Enter an impressive </a:t>
            </a:r>
            <a:br>
              <a:rPr lang="en-CA" dirty="0"/>
            </a:br>
            <a:r>
              <a:rPr lang="en-CA" dirty="0"/>
              <a:t>statistic or fact.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87077" y="2125170"/>
            <a:ext cx="9683434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287077" y="6561978"/>
            <a:ext cx="9683434" cy="388804"/>
          </a:xfrm>
        </p:spPr>
        <p:txBody>
          <a:bodyPr anchor="ctr"/>
          <a:lstStyle>
            <a:lvl1pPr algn="ctr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ounda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82" y="3687366"/>
            <a:ext cx="9668510" cy="2180690"/>
          </a:xfrm>
        </p:spPr>
        <p:txBody>
          <a:bodyPr anchor="b"/>
          <a:lstStyle>
            <a:lvl1pPr>
              <a:lnSpc>
                <a:spcPct val="100000"/>
              </a:lnSpc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This is your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2881" y="6003520"/>
            <a:ext cx="12157629" cy="1580621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3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5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6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9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71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52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Presentation subtitle or brief one-sentence description.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12881" y="7711440"/>
            <a:ext cx="7145607" cy="628880"/>
          </a:xfrm>
        </p:spPr>
        <p:txBody>
          <a:bodyPr anchor="b"/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Place date or name here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731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V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87077" y="2787076"/>
            <a:ext cx="9683434" cy="3492669"/>
          </a:xfrm>
        </p:spPr>
        <p:txBody>
          <a:bodyPr/>
          <a:lstStyle>
            <a:lvl1pPr algn="ctr">
              <a:lnSpc>
                <a:spcPct val="11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Enter an impressive </a:t>
            </a:r>
            <a:br>
              <a:rPr lang="en-CA" dirty="0"/>
            </a:br>
            <a:r>
              <a:rPr lang="en-CA" dirty="0"/>
              <a:t>statistic or fact.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87077" y="2125170"/>
            <a:ext cx="9683434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287077" y="6561978"/>
            <a:ext cx="9683434" cy="388804"/>
          </a:xfrm>
        </p:spPr>
        <p:txBody>
          <a:bodyPr anchor="ctr"/>
          <a:lstStyle>
            <a:lvl1pPr algn="ctr"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- Add Illustra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87077" y="1313874"/>
            <a:ext cx="9683434" cy="3492669"/>
          </a:xfrm>
        </p:spPr>
        <p:txBody>
          <a:bodyPr/>
          <a:lstStyle>
            <a:lvl1pPr algn="ctr">
              <a:lnSpc>
                <a:spcPct val="11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Enter an impressive statistic or fact. Highlight a number or key word by making it bold.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87077" y="651968"/>
            <a:ext cx="9683434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- Add Illustration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87077" y="1313874"/>
            <a:ext cx="9683434" cy="3492669"/>
          </a:xfrm>
        </p:spPr>
        <p:txBody>
          <a:bodyPr/>
          <a:lstStyle>
            <a:lvl1pPr algn="ctr">
              <a:lnSpc>
                <a:spcPct val="110000"/>
              </a:lnSpc>
              <a:defRPr sz="4000" baseline="0">
                <a:solidFill>
                  <a:schemeClr val="accent2"/>
                </a:solidFill>
              </a:defRPr>
            </a:lvl1pPr>
          </a:lstStyle>
          <a:p>
            <a:r>
              <a:rPr lang="en-CA" dirty="0"/>
              <a:t>Enter an impressive statistic or fact. Highlight a number or key word by making it bold.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87077" y="651968"/>
            <a:ext cx="9683434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- Lar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980794" y="2552251"/>
            <a:ext cx="10296000" cy="4039500"/>
          </a:xfr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lIns="324000" tIns="1080000" rIns="324000" bIns="1080000"/>
          <a:lstStyle>
            <a:lvl1pPr algn="ctr">
              <a:lnSpc>
                <a:spcPct val="90000"/>
              </a:lnSpc>
              <a:defRPr sz="8000">
                <a:solidFill>
                  <a:schemeClr val="accent2"/>
                </a:solidFill>
              </a:defRPr>
            </a:lvl1pPr>
          </a:lstStyle>
          <a:p>
            <a:r>
              <a:rPr lang="en-CA" dirty="0"/>
              <a:t>$#,###,###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01893" y="3012628"/>
            <a:ext cx="9653802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301893" y="5643918"/>
            <a:ext cx="9653802" cy="388804"/>
          </a:xfrm>
        </p:spPr>
        <p:txBody>
          <a:bodyPr anchor="ctr"/>
          <a:lstStyle>
            <a:lvl1pPr algn="ctr"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38711" y="8497455"/>
            <a:ext cx="14385473" cy="486834"/>
          </a:xfrm>
        </p:spPr>
        <p:txBody>
          <a:bodyPr anchor="ctr"/>
          <a:lstStyle>
            <a:lvl1pPr>
              <a:defRPr sz="1800" i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To insert a high-quality background image, right click, select “Format Background”, “Picture Fill” and choose your image.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Quotes or Sta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34290" y="2552251"/>
            <a:ext cx="5675526" cy="4039500"/>
          </a:xfr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lIns="324000" tIns="1080000" rIns="324000" bIns="1080000"/>
          <a:lstStyle>
            <a:lvl1pPr algn="ctr">
              <a:lnSpc>
                <a:spcPct val="9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r>
              <a:rPr lang="en-CA" dirty="0"/>
              <a:t>$#,###,###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12351" y="3027868"/>
            <a:ext cx="4919405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512351" y="5702027"/>
            <a:ext cx="4919405" cy="388804"/>
          </a:xfrm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6" name="Title 1"/>
          <p:cNvSpPr txBox="1"/>
          <p:nvPr userDrawn="1"/>
        </p:nvSpPr>
        <p:spPr>
          <a:xfrm>
            <a:off x="8458890" y="2552251"/>
            <a:ext cx="5675526" cy="4039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vert="horz" lIns="324000" tIns="1080000" rIns="324000" bIns="1080000" rtlCol="0" anchor="ctr">
            <a:noAutofit/>
          </a:bodyPr>
          <a:lstStyle>
            <a:lvl1pPr algn="ctr" defTabSz="7816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/>
              <a:t>$#,###,###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836951" y="3027868"/>
            <a:ext cx="4919405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8836951" y="5702027"/>
            <a:ext cx="4919405" cy="388804"/>
          </a:xfrm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38711" y="8497455"/>
            <a:ext cx="14385473" cy="486834"/>
          </a:xfrm>
        </p:spPr>
        <p:txBody>
          <a:bodyPr anchor="ctr"/>
          <a:lstStyle>
            <a:lvl1pPr>
              <a:defRPr sz="1800" i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To insert a high-quality background image, right click, select “Format Background”, “Picture Fill” and choose your image.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Quotes or Sta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45570" y="2552251"/>
            <a:ext cx="4540830" cy="4039500"/>
          </a:xfr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lIns="324000" tIns="1080000" rIns="324000" bIns="1080000"/>
          <a:lstStyle>
            <a:lvl1pPr algn="ctr">
              <a:lnSpc>
                <a:spcPct val="9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CA" dirty="0"/>
              <a:t>$#,###,###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323632" y="3027868"/>
            <a:ext cx="3806098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302240" y="5704294"/>
            <a:ext cx="3827489" cy="388804"/>
          </a:xfrm>
        </p:spPr>
        <p:txBody>
          <a:bodyPr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9" name="Title 1"/>
          <p:cNvSpPr txBox="1"/>
          <p:nvPr userDrawn="1"/>
        </p:nvSpPr>
        <p:spPr>
          <a:xfrm>
            <a:off x="5864462" y="2552251"/>
            <a:ext cx="4540830" cy="4039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vert="horz" lIns="324000" tIns="1080000" rIns="324000" bIns="1080000" rtlCol="0" anchor="ctr">
            <a:noAutofit/>
          </a:bodyPr>
          <a:lstStyle>
            <a:lvl1pPr algn="ctr" defTabSz="7816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/>
              <a:t>$#,###,###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242524" y="3027868"/>
            <a:ext cx="3806098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6221132" y="5704294"/>
            <a:ext cx="3827489" cy="388804"/>
          </a:xfrm>
        </p:spPr>
        <p:txBody>
          <a:bodyPr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15" name="Title 1"/>
          <p:cNvSpPr txBox="1"/>
          <p:nvPr userDrawn="1"/>
        </p:nvSpPr>
        <p:spPr>
          <a:xfrm>
            <a:off x="10783354" y="2552251"/>
            <a:ext cx="4540830" cy="4039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vert="horz" lIns="324000" tIns="1080000" rIns="324000" bIns="1080000" rtlCol="0" anchor="ctr">
            <a:noAutofit/>
          </a:bodyPr>
          <a:lstStyle>
            <a:lvl1pPr algn="ctr" defTabSz="7816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/>
              <a:t>$#,###,###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1161416" y="3027868"/>
            <a:ext cx="3806098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1140024" y="5704294"/>
            <a:ext cx="3827489" cy="388804"/>
          </a:xfrm>
        </p:spPr>
        <p:txBody>
          <a:bodyPr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38711" y="8497455"/>
            <a:ext cx="14385473" cy="486834"/>
          </a:xfrm>
        </p:spPr>
        <p:txBody>
          <a:bodyPr anchor="ctr"/>
          <a:lstStyle>
            <a:lvl1pPr>
              <a:defRPr sz="1800" i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To insert a high-quality background image, right click, select “Format Background”, “Picture Fill” and choose your image.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-Aligned Image with Text +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7484181" cy="5130800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570" indent="-457200">
              <a:buFont typeface="Wingdings" panose="05000000000000000000" pitchFamily="2" charset="2"/>
              <a:buChar char="§"/>
              <a:defRPr/>
            </a:lvl3pPr>
            <a:lvl4pPr marL="2735580" indent="-390525">
              <a:spcBef>
                <a:spcPts val="1105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</a:t>
            </a:r>
            <a:endParaRPr lang="en-CA" dirty="0"/>
          </a:p>
          <a:p>
            <a:pPr lvl="0"/>
            <a:r>
              <a:rPr lang="en-CA" dirty="0"/>
              <a:t>Bullets are available to organize information.</a:t>
            </a:r>
            <a:endParaRPr lang="en-CA" dirty="0"/>
          </a:p>
          <a:p>
            <a:pPr lvl="1"/>
            <a:r>
              <a:rPr lang="en-CA" dirty="0"/>
              <a:t>Second level</a:t>
            </a:r>
            <a:endParaRPr lang="en-CA" dirty="0"/>
          </a:p>
          <a:p>
            <a:pPr lvl="2"/>
            <a:r>
              <a:rPr lang="en-CA" dirty="0"/>
              <a:t>Third level</a:t>
            </a:r>
            <a:endParaRPr lang="en-CA" dirty="0"/>
          </a:p>
          <a:p>
            <a:pPr lvl="3"/>
            <a:r>
              <a:rPr lang="en-CA" dirty="0"/>
              <a:t>Fourth level</a:t>
            </a:r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7484182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slide with a right-aligned image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7358351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For photo credit or additional information.</a:t>
            </a:r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346896" y="0"/>
            <a:ext cx="6910691" cy="9144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to insert a photo.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11228551" y="7552975"/>
            <a:ext cx="502903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Aligned Image with Text +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992380" y="768365"/>
            <a:ext cx="7484182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slide with a left-aligned image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992381" y="2404534"/>
            <a:ext cx="7484181" cy="5130800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570" indent="-457200">
              <a:buFont typeface="Wingdings" panose="05000000000000000000" pitchFamily="2" charset="2"/>
              <a:buChar char="§"/>
              <a:defRPr/>
            </a:lvl3pPr>
            <a:lvl4pPr marL="2735580" indent="-390525">
              <a:spcBef>
                <a:spcPts val="1105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</a:t>
            </a:r>
            <a:endParaRPr lang="en-CA" dirty="0"/>
          </a:p>
          <a:p>
            <a:pPr lvl="0"/>
            <a:r>
              <a:rPr lang="en-CA" dirty="0"/>
              <a:t>Bullets are available to organize information.</a:t>
            </a:r>
            <a:endParaRPr lang="en-CA" dirty="0"/>
          </a:p>
          <a:p>
            <a:pPr lvl="1"/>
            <a:r>
              <a:rPr lang="en-CA" dirty="0"/>
              <a:t>Second level</a:t>
            </a:r>
            <a:endParaRPr lang="en-CA" dirty="0"/>
          </a:p>
          <a:p>
            <a:pPr lvl="2"/>
            <a:r>
              <a:rPr lang="en-CA" dirty="0"/>
              <a:t>Third level</a:t>
            </a:r>
            <a:endParaRPr lang="en-CA" dirty="0"/>
          </a:p>
          <a:p>
            <a:pPr lvl="3"/>
            <a:r>
              <a:rPr lang="en-CA" dirty="0"/>
              <a:t>Fourth level</a:t>
            </a:r>
            <a:endParaRPr lang="en-CA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910691" cy="9144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to insert a photo.</a:t>
            </a:r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1881655" y="7552975"/>
            <a:ext cx="502903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992380" y="8497455"/>
            <a:ext cx="7358351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For photo credit or additional information.</a:t>
            </a:r>
            <a:endParaRPr lang="en-US" dirty="0"/>
          </a:p>
        </p:txBody>
      </p:sp>
      <p:sp>
        <p:nvSpPr>
          <p:cNvPr id="23" name="Slide Number Placeholder 8"/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90500" dist="50800" dir="5400000" algn="ctr" rotWithShape="0">
                    <a:schemeClr val="accent6"/>
                  </a:outerShdw>
                </a:effectLst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86" y="0"/>
            <a:ext cx="16256402" cy="9144000"/>
          </a:xfrm>
        </p:spPr>
        <p:txBody>
          <a:bodyPr/>
          <a:lstStyle>
            <a:lvl1pPr marL="0" indent="0">
              <a:buNone/>
              <a:defRPr sz="4000" baseline="0"/>
            </a:lvl1pPr>
            <a:lvl2pPr marL="781685" indent="0">
              <a:buNone/>
              <a:defRPr sz="4800"/>
            </a:lvl2pPr>
            <a:lvl3pPr marL="1563370" indent="0">
              <a:buNone/>
              <a:defRPr sz="4100"/>
            </a:lvl3pPr>
            <a:lvl4pPr marL="2345055" indent="0">
              <a:buNone/>
              <a:defRPr sz="3400"/>
            </a:lvl4pPr>
            <a:lvl5pPr marL="3126105" indent="0">
              <a:buNone/>
              <a:defRPr sz="3400"/>
            </a:lvl5pPr>
            <a:lvl6pPr marL="3907790" indent="0">
              <a:buNone/>
              <a:defRPr sz="3400"/>
            </a:lvl6pPr>
            <a:lvl7pPr marL="4689475" indent="0">
              <a:buNone/>
              <a:defRPr sz="3400"/>
            </a:lvl7pPr>
            <a:lvl8pPr marL="5471160" indent="0">
              <a:buNone/>
              <a:defRPr sz="3400"/>
            </a:lvl8pPr>
            <a:lvl9pPr marL="6252845" indent="0">
              <a:buNone/>
              <a:defRPr sz="3400"/>
            </a:lvl9pPr>
          </a:lstStyle>
          <a:p>
            <a:r>
              <a:rPr lang="en-US" dirty="0"/>
              <a:t>Click on the icon to insert a photo.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8880231" y="7552975"/>
            <a:ext cx="737735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90500" dist="50800" dir="5400000" algn="ctr" rotWithShape="0">
                    <a:schemeClr val="accent6"/>
                  </a:outerShdw>
                </a:effectLst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210410" y="847319"/>
            <a:ext cx="7144877" cy="6696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on the icon to insert a photo.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29707" y="847319"/>
            <a:ext cx="7145633" cy="6696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on the icon to insert a photo.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946303" y="6294809"/>
            <a:ext cx="502903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0337399" y="6294809"/>
            <a:ext cx="502903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IDEAWORK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82" y="3687366"/>
            <a:ext cx="9668510" cy="2180690"/>
          </a:xfrm>
        </p:spPr>
        <p:txBody>
          <a:bodyPr anchor="b"/>
          <a:lstStyle>
            <a:lvl1pPr>
              <a:lnSpc>
                <a:spcPct val="100000"/>
              </a:lnSpc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This is your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2881" y="6003520"/>
            <a:ext cx="12157629" cy="1580621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3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5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6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9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71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52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Presentation subtitle or brief one-sentence description.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12881" y="7711440"/>
            <a:ext cx="7145607" cy="628880"/>
          </a:xfrm>
        </p:spPr>
        <p:txBody>
          <a:bodyPr anchor="b"/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Place date or name here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7817" y="816563"/>
            <a:ext cx="3771900" cy="79862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Descri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29707" y="829734"/>
            <a:ext cx="11598955" cy="6696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to insert a photo.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7399625" y="6294809"/>
            <a:ext cx="502903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3106428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13351048" y="768365"/>
            <a:ext cx="2661920" cy="6766969"/>
          </a:xfrm>
        </p:spPr>
        <p:txBody>
          <a:bodyPr/>
          <a:lstStyle>
            <a:lvl1pPr marL="0" marR="0" indent="0" algn="l" defTabSz="7816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6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7358351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For photo credit or additional information.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+ Title and Descri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3106428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13351048" y="768365"/>
            <a:ext cx="2661920" cy="6766969"/>
          </a:xfrm>
        </p:spPr>
        <p:txBody>
          <a:bodyPr/>
          <a:lstStyle>
            <a:lvl1pPr marL="0" marR="0" indent="0" algn="l" defTabSz="7816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6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29708" y="2404534"/>
            <a:ext cx="9459088" cy="5121200"/>
          </a:xfrm>
        </p:spPr>
        <p:txBody>
          <a:bodyPr/>
          <a:lstStyle/>
          <a:p>
            <a:r>
              <a:rPr lang="en-US" dirty="0"/>
              <a:t>Click on the icon to insert a graphic.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graphic slide with a title and optional annotation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7358351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For photo credit or additional information.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chart or table slide with optional annotation</a:t>
            </a:r>
            <a:endParaRPr lang="en-US" dirty="0"/>
          </a:p>
        </p:txBody>
      </p:sp>
      <p:sp>
        <p:nvSpPr>
          <p:cNvPr id="17" name="Table Placeholder 3"/>
          <p:cNvSpPr>
            <a:spLocks noGrp="1"/>
          </p:cNvSpPr>
          <p:nvPr>
            <p:ph type="tbl" sz="quarter" idx="20" hasCustomPrompt="1"/>
          </p:nvPr>
        </p:nvSpPr>
        <p:spPr>
          <a:xfrm>
            <a:off x="812800" y="2405063"/>
            <a:ext cx="9475788" cy="51212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to insert a table or select “Insert” ➝ “Chart” from the menu bar to choose a stylized chart.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3106428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3351048" y="768365"/>
            <a:ext cx="2661920" cy="6766969"/>
          </a:xfrm>
        </p:spPr>
        <p:txBody>
          <a:bodyPr/>
          <a:lstStyle>
            <a:lvl1pPr marL="0" marR="0" indent="0" algn="l" defTabSz="7816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6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7358351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For information credit or additional information.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9400" y="1448943"/>
            <a:ext cx="918788" cy="56380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48421" y="3734724"/>
            <a:ext cx="10360746" cy="2202092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000" baseline="0">
                <a:solidFill>
                  <a:schemeClr val="accent5"/>
                </a:solidFill>
              </a:defRPr>
            </a:lvl1pPr>
            <a:lvl2pPr marL="781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3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5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6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9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71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52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Questions? Place a contact prompt message and your email here.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20943" y="2737557"/>
            <a:ext cx="9615704" cy="1018079"/>
          </a:xfrm>
        </p:spPr>
        <p:txBody>
          <a:bodyPr anchor="b"/>
          <a:lstStyle>
            <a:lvl1pPr algn="ctr"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Thank you message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4227357" y="5953749"/>
            <a:ext cx="7802874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 algn="ctr"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 err="1"/>
              <a:t>www.mohawkcollege.ca</a:t>
            </a:r>
            <a:r>
              <a:rPr lang="en-CA" dirty="0"/>
              <a:t>/</a:t>
            </a:r>
            <a:r>
              <a:rPr lang="en-CA" dirty="0" err="1"/>
              <a:t>relevantURL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4084-422A-4246-8522-ECCBA4948A8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eparator - Colle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0" y="3990657"/>
            <a:ext cx="9668513" cy="181610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800" b="1" cap="none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Chapter or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2881" y="6003520"/>
            <a:ext cx="9668512" cy="2000250"/>
          </a:xfr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685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2pPr>
            <a:lvl3pPr marL="156337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4505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12610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90779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68947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7116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25284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Brief description or intro to this section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35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eparator - Future Read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0" y="3990657"/>
            <a:ext cx="9668513" cy="181610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800" b="1" cap="none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Chapter or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2881" y="6003520"/>
            <a:ext cx="9668512" cy="2000250"/>
          </a:xfr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685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2pPr>
            <a:lvl3pPr marL="156337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4505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12610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90779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68947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7116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25284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Brief description or intro to this section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239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eparator - Found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0" y="3990657"/>
            <a:ext cx="9668513" cy="181610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800" b="1" cap="none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Chapter or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2881" y="6003520"/>
            <a:ext cx="9668512" cy="2000250"/>
          </a:xfr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685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2pPr>
            <a:lvl3pPr marL="156337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4505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12610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90779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68947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7116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25284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Brief description or intro to this section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73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eparator - IDEAWOR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0" y="3990657"/>
            <a:ext cx="9668513" cy="181610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800" b="1" cap="none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Chapter or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2881" y="6003520"/>
            <a:ext cx="9668512" cy="2000250"/>
          </a:xfr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685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2pPr>
            <a:lvl3pPr marL="156337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4505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12610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90779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68947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7116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25284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Brief description or intro to this section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7817" y="816563"/>
            <a:ext cx="3771900" cy="798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/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2469172" y="2404534"/>
            <a:ext cx="4633424" cy="4303580"/>
          </a:xfrm>
        </p:spPr>
        <p:txBody>
          <a:bodyPr/>
          <a:lstStyle/>
          <a:p>
            <a:r>
              <a:rPr lang="en-US" dirty="0"/>
              <a:t>Photo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7430477" y="3115733"/>
            <a:ext cx="6243690" cy="2881182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CA" dirty="0"/>
              <a:t>Person’s description</a:t>
            </a:r>
            <a:endParaRPr lang="en-CA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Person and/or Contact Information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7429688" y="2405062"/>
            <a:ext cx="6243893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Person’s Name</a:t>
            </a:r>
            <a:endParaRPr lang="en-CA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429688" y="5997575"/>
            <a:ext cx="6243893" cy="710539"/>
          </a:xfrm>
        </p:spPr>
        <p:txBody>
          <a:bodyPr anchor="b"/>
          <a:lstStyle>
            <a:lvl1pPr>
              <a:defRPr sz="2100"/>
            </a:lvl1pPr>
          </a:lstStyle>
          <a:p>
            <a:pPr lvl="0"/>
            <a:r>
              <a:rPr lang="en-CA" dirty="0"/>
              <a:t>Person’s email</a:t>
            </a:r>
            <a:endParaRPr lang="en-CA" dirty="0"/>
          </a:p>
        </p:txBody>
      </p:sp>
      <p:pic>
        <p:nvPicPr>
          <p:cNvPr id="9" name="Picture 8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0" name="Slide Number Placeholder 8"/>
          <p:cNvSpPr>
            <a:spLocks noGrp="1"/>
          </p:cNvSpPr>
          <p:nvPr>
            <p:ph type="sldNum" sz="quarter" idx="20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7" Type="http://schemas.openxmlformats.org/officeDocument/2006/relationships/theme" Target="../theme/theme1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80" y="666518"/>
            <a:ext cx="14631829" cy="146708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80" y="2133600"/>
            <a:ext cx="14631829" cy="5204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CA" dirty="0"/>
              <a:t>Click to edit Master text styles</a:t>
            </a:r>
            <a:endParaRPr lang="en-CA" dirty="0"/>
          </a:p>
          <a:p>
            <a:pPr lvl="1"/>
            <a:r>
              <a:rPr lang="en-CA" dirty="0"/>
              <a:t>First level</a:t>
            </a:r>
            <a:endParaRPr lang="en-CA" dirty="0"/>
          </a:p>
          <a:p>
            <a:pPr lvl="2"/>
            <a:r>
              <a:rPr lang="en-CA" dirty="0"/>
              <a:t>Second level</a:t>
            </a:r>
            <a:endParaRPr lang="en-CA" dirty="0"/>
          </a:p>
          <a:p>
            <a:pPr lvl="3"/>
            <a:r>
              <a:rPr lang="en-CA" dirty="0"/>
              <a:t>Third Level</a:t>
            </a:r>
            <a:endParaRPr lang="en-CA" dirty="0"/>
          </a:p>
          <a:p>
            <a:pPr lvl="0"/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80" y="8475135"/>
            <a:ext cx="1180185" cy="48683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21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24084-422A-4246-8522-ECCBA4948A8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</p:sldLayoutIdLst>
  <p:hf hdr="0" ftr="0" dt="0"/>
  <p:txStyles>
    <p:titleStyle>
      <a:lvl1pPr algn="l" defTabSz="781685" rtl="0" eaLnBrk="1" latinLnBrk="0" hangingPunct="1">
        <a:lnSpc>
          <a:spcPct val="80000"/>
        </a:lnSpc>
        <a:spcBef>
          <a:spcPct val="0"/>
        </a:spcBef>
        <a:buNone/>
        <a:defRPr sz="6600" b="1" kern="1200">
          <a:solidFill>
            <a:schemeClr val="accent5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781685" rtl="0" eaLnBrk="1" latinLnBrk="0" hangingPunct="1">
        <a:lnSpc>
          <a:spcPct val="110000"/>
        </a:lnSpc>
        <a:spcBef>
          <a:spcPct val="20000"/>
        </a:spcBef>
        <a:buClr>
          <a:schemeClr val="accent2"/>
        </a:buClr>
        <a:buFontTx/>
        <a:buNone/>
        <a:defRPr sz="32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1270000" indent="-488315" algn="l" defTabSz="781685" rtl="0" eaLnBrk="1" latinLnBrk="0" hangingPunct="1">
        <a:lnSpc>
          <a:spcPct val="110000"/>
        </a:lnSpc>
        <a:spcBef>
          <a:spcPct val="20000"/>
        </a:spcBef>
        <a:buClr>
          <a:schemeClr val="accent2"/>
        </a:buClr>
        <a:buSzPct val="100000"/>
        <a:buFont typeface="Arial" panose="020B0604020202020204"/>
        <a:buChar char="•"/>
        <a:defRPr sz="32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2020570" indent="-457200" algn="l" defTabSz="781685" rtl="0" eaLnBrk="1" latinLnBrk="0" hangingPunct="1">
        <a:lnSpc>
          <a:spcPct val="110000"/>
        </a:lnSpc>
        <a:spcBef>
          <a:spcPct val="20000"/>
        </a:spcBef>
        <a:buClr>
          <a:schemeClr val="accent2"/>
        </a:buClr>
        <a:buSzPct val="75000"/>
        <a:buFont typeface="Wingdings" panose="05000000000000000000" pitchFamily="2" charset="2"/>
        <a:buChar char="§"/>
        <a:defRPr sz="3200" kern="1200" baseline="0">
          <a:solidFill>
            <a:schemeClr val="accent5"/>
          </a:solidFill>
          <a:latin typeface="+mn-lt"/>
          <a:ea typeface="+mn-ea"/>
          <a:cs typeface="+mn-cs"/>
        </a:defRPr>
      </a:lvl3pPr>
      <a:lvl4pPr marL="2735580" indent="-390525" algn="l" defTabSz="781685" rtl="0" eaLnBrk="1" latinLnBrk="0" hangingPunct="1">
        <a:lnSpc>
          <a:spcPct val="120000"/>
        </a:lnSpc>
        <a:spcBef>
          <a:spcPct val="20000"/>
        </a:spcBef>
        <a:buClr>
          <a:schemeClr val="accent2"/>
        </a:buClr>
        <a:buSzPct val="100000"/>
        <a:buFont typeface="Courier New" panose="02070309020205020404" pitchFamily="49" charset="0"/>
        <a:buChar char="o"/>
        <a:defRPr sz="21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3517265" indent="-390525" algn="l" defTabSz="781685" rtl="0" eaLnBrk="1" latinLnBrk="0" hangingPunct="1">
        <a:spcBef>
          <a:spcPct val="20000"/>
        </a:spcBef>
        <a:buFont typeface="Arial" panose="020B0604020202020204"/>
        <a:buChar char="»"/>
        <a:defRPr sz="34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4298950" indent="-390525" algn="l" defTabSz="781685" rtl="0" eaLnBrk="1" latinLnBrk="0" hangingPunct="1">
        <a:spcBef>
          <a:spcPct val="20000"/>
        </a:spcBef>
        <a:buFont typeface="Arial" panose="020B0604020202020204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80000" indent="-390525" algn="l" defTabSz="781685" rtl="0" eaLnBrk="1" latinLnBrk="0" hangingPunct="1">
        <a:spcBef>
          <a:spcPct val="20000"/>
        </a:spcBef>
        <a:buFont typeface="Arial" panose="020B0604020202020204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61685" indent="-390525" algn="l" defTabSz="781685" rtl="0" eaLnBrk="1" latinLnBrk="0" hangingPunct="1">
        <a:spcBef>
          <a:spcPct val="20000"/>
        </a:spcBef>
        <a:buFont typeface="Arial" panose="020B0604020202020204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643370" indent="-390525" algn="l" defTabSz="781685" rtl="0" eaLnBrk="1" latinLnBrk="0" hangingPunct="1">
        <a:spcBef>
          <a:spcPct val="20000"/>
        </a:spcBef>
        <a:buFont typeface="Arial" panose="020B0604020202020204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1685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81685" algn="l" defTabSz="781685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563370" algn="l" defTabSz="781685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345055" algn="l" defTabSz="781685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4pPr>
      <a:lvl5pPr marL="3126105" algn="l" defTabSz="781685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5pPr>
      <a:lvl6pPr marL="3907790" algn="l" defTabSz="781685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689475" algn="l" defTabSz="781685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471160" algn="l" defTabSz="781685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6252845" algn="l" defTabSz="781685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0586" y="3481626"/>
            <a:ext cx="13255816" cy="2180690"/>
          </a:xfrm>
        </p:spPr>
        <p:txBody>
          <a:bodyPr/>
          <a:lstStyle/>
          <a:p>
            <a:r>
              <a:rPr lang="en-US" sz="4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Cyber Security Activity (Group A)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Man-In-The-Middle Attacks</a:t>
            </a:r>
            <a:endParaRPr lang="en-US" dirty="0"/>
          </a:p>
        </p:txBody>
      </p:sp>
      <p:pic>
        <p:nvPicPr>
          <p:cNvPr id="1026" name="Picture 2" descr="hackstudentlogo-grey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81" y="949417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s 3"/>
          <p:cNvSpPr/>
          <p:nvPr/>
        </p:nvSpPr>
        <p:spPr>
          <a:xfrm>
            <a:off x="11045825" y="668655"/>
            <a:ext cx="4780280" cy="866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460375" y="668655"/>
            <a:ext cx="4780280" cy="866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3965" y="1535430"/>
            <a:ext cx="13255625" cy="7371080"/>
          </a:xfrm>
        </p:spPr>
        <p:txBody>
          <a:bodyPr/>
          <a:lstStyle/>
          <a:p>
            <a:pPr algn="l"/>
            <a:r>
              <a:rPr lang="en-US" sz="7200" u="sng" dirty="0"/>
              <a:t>Members</a:t>
            </a:r>
            <a:br>
              <a:rPr lang="en-US" sz="4800" dirty="0"/>
            </a:br>
            <a:br>
              <a:rPr lang="en-US" sz="4800" dirty="0"/>
            </a:br>
            <a:r>
              <a:rPr lang="en-US" sz="4800" b="0" dirty="0"/>
              <a:t>1. Atharva Shah</a:t>
            </a:r>
            <a:br>
              <a:rPr lang="en-US" sz="4800" b="0" dirty="0"/>
            </a:br>
            <a:r>
              <a:rPr lang="en-US" sz="4800" b="0" dirty="0"/>
              <a:t>2. Anay Deshpande</a:t>
            </a:r>
            <a:br>
              <a:rPr lang="en-US" sz="4800" b="0" dirty="0"/>
            </a:br>
            <a:r>
              <a:rPr lang="en-US" sz="4800" b="0" dirty="0"/>
              <a:t>3. Atharva Shiurkar</a:t>
            </a:r>
            <a:br>
              <a:rPr lang="en-US" sz="4800" b="0" dirty="0"/>
            </a:br>
            <a:r>
              <a:rPr lang="en-US" sz="4800" b="0" dirty="0"/>
              <a:t>4. Nikhil Haswani</a:t>
            </a:r>
            <a:br>
              <a:rPr lang="en-US" sz="4800" b="0" dirty="0"/>
            </a:br>
            <a:r>
              <a:rPr lang="en-US" sz="4800" b="0" dirty="0"/>
              <a:t>6. Rashmi Kamble</a:t>
            </a:r>
            <a:br>
              <a:rPr lang="en-US" sz="4800" b="0" dirty="0"/>
            </a:br>
            <a:r>
              <a:rPr lang="en-US" sz="4800" b="0" dirty="0"/>
              <a:t>7. Lavesh Milani</a:t>
            </a:r>
            <a:br>
              <a:rPr lang="en-US" sz="4800" b="0" dirty="0"/>
            </a:br>
            <a:r>
              <a:rPr lang="en-US" sz="4800" b="0" dirty="0"/>
              <a:t>8. Om Khulbe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1026" name="Picture 2" descr="hackstudentlogo-grey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81" y="949417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s 3"/>
          <p:cNvSpPr/>
          <p:nvPr/>
        </p:nvSpPr>
        <p:spPr>
          <a:xfrm>
            <a:off x="11045825" y="668655"/>
            <a:ext cx="4780280" cy="866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582930" y="387350"/>
            <a:ext cx="4780280" cy="866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81" y="339105"/>
            <a:ext cx="9475914" cy="1335973"/>
          </a:xfrm>
        </p:spPr>
        <p:txBody>
          <a:bodyPr/>
          <a:lstStyle/>
          <a:p>
            <a:r>
              <a:rPr lang="en-US" dirty="0"/>
              <a:t>Definition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12882" y="1215814"/>
            <a:ext cx="11615780" cy="5130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Man-in-the-Middle (</a:t>
            </a:r>
            <a:r>
              <a:rPr lang="en-US" sz="2000" dirty="0" err="1"/>
              <a:t>MitM</a:t>
            </a:r>
            <a:r>
              <a:rPr lang="en-US" sz="2000" dirty="0"/>
              <a:t>) attacks happen when traffic between two parties is observed or manipulated by an unknown third party.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A </a:t>
            </a:r>
            <a:r>
              <a:rPr lang="en-US" sz="2000" dirty="0" err="1"/>
              <a:t>MitM</a:t>
            </a:r>
            <a:r>
              <a:rPr lang="en-US" sz="2000" dirty="0"/>
              <a:t> attack is a cybercrime method used to steal personal information or login credentials. Cyber criminals also use </a:t>
            </a:r>
            <a:r>
              <a:rPr lang="en-US" sz="2000" dirty="0" err="1"/>
              <a:t>MitM</a:t>
            </a:r>
            <a:r>
              <a:rPr lang="en-US" sz="2000" dirty="0"/>
              <a:t> attacks as a means to spy on, corrupt information, or disrupt communications between two parties.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2400" dirty="0"/>
              <a:t>Since the 1980s, </a:t>
            </a:r>
            <a:r>
              <a:rPr lang="en-US" sz="2400" dirty="0" err="1"/>
              <a:t>MitM</a:t>
            </a:r>
            <a:r>
              <a:rPr lang="en-US" sz="2400" dirty="0"/>
              <a:t> attacks have been used to infiltrate traffic between innocent parties. </a:t>
            </a:r>
            <a:endParaRPr lang="en-US" sz="2400" dirty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796371" y="3903995"/>
            <a:ext cx="9475914" cy="13359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78168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Methods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812800" y="4806950"/>
            <a:ext cx="11616055" cy="32061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781685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accent2"/>
              </a:buClr>
              <a:buFontTx/>
              <a:buNone/>
              <a:defRPr sz="3200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1270000" indent="-488315" algn="l" defTabSz="781685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100000"/>
              <a:buFont typeface="Arial" panose="020B0604020202020204"/>
              <a:buChar char="•"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020570" indent="-457200" algn="l" defTabSz="781685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sz="3200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2735580" indent="-390525" algn="l" defTabSz="781685" rtl="0" eaLnBrk="1" latinLnBrk="0" hangingPunct="1">
              <a:lnSpc>
                <a:spcPct val="120000"/>
              </a:lnSpc>
              <a:spcBef>
                <a:spcPts val="1105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517265" indent="-390525" algn="l" defTabSz="78168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3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4298950" indent="-390525" algn="l" defTabSz="78168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80000" indent="-390525" algn="l" defTabSz="78168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61685" indent="-390525" algn="l" defTabSz="78168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43370" indent="-390525" algn="l" defTabSz="78168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Man-in-the-Middle attacks can happen in a number of ways: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Types of Spoofing (IP, DNS, HTTPS)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Hijacking (Secure Socket Layer, Email)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Wi-Fi Eavesdropping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Theft of Browsing Cookies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086" y="412765"/>
            <a:ext cx="9475914" cy="1335973"/>
          </a:xfrm>
        </p:spPr>
        <p:txBody>
          <a:bodyPr/>
          <a:lstStyle/>
          <a:p>
            <a:r>
              <a:rPr lang="en-US" dirty="0"/>
              <a:t>Man-in-the-Browser: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91820" y="1316355"/>
            <a:ext cx="12302490" cy="3608070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When a Man-in-the-Browser attack takes place, the attacker uses a Phishing method in order to administer malware to a device.</a:t>
            </a:r>
            <a:endParaRPr lang="en-US" sz="24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Malware is software meant to damage a network, server or personal computer. </a:t>
            </a:r>
            <a:endParaRPr lang="en-US" sz="24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ym typeface="+mn-ea"/>
              </a:rPr>
              <a:t>A Man-in-the-Browser attack happens when malware installs itself on a victim’s browser in order to record information sent between targeted websites and the user. </a:t>
            </a:r>
            <a:endParaRPr lang="en-US" sz="24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ym typeface="+mn-ea"/>
              </a:rPr>
              <a:t>Online banking institutions are prone to this form of cybercrime.</a:t>
            </a:r>
            <a:endParaRPr lang="en-US" sz="24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2400" dirty="0"/>
              <a:t>Phishing is a method of sending fraudulent emails or text messages to trick a user into revealing personal information.</a:t>
            </a:r>
            <a:endParaRPr lang="en-US" sz="2400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645" y="5169535"/>
            <a:ext cx="6212840" cy="29051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 Spoofing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96372" y="1791759"/>
            <a:ext cx="11615780" cy="5130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HTTPS stands for Hypertext Transfer Protocol Secure. This protocol is used by the Web to format and transmit messages. 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Ensure that when visiting a website, the URL indicates that it uses “https” rather than “http”. 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ym typeface="+mn-ea"/>
              </a:rPr>
              <a:t>In HTTPS Spoofing, the attacker manipulates the browser into believing it is visiting a trusted website. 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ym typeface="+mn-ea"/>
              </a:rPr>
              <a:t>After redirecting your browser, the attacker uses the vulnerable website to monitor communication and steal shared information. 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61" y="279415"/>
            <a:ext cx="9475914" cy="1335973"/>
          </a:xfrm>
        </p:spPr>
        <p:txBody>
          <a:bodyPr/>
          <a:lstStyle/>
          <a:p>
            <a:r>
              <a:rPr lang="en-US" dirty="0"/>
              <a:t>SSL Hijacking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96290" y="1456690"/>
            <a:ext cx="11805920" cy="299021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SSL stands for Secure Sockets Layer, which was a protocol developed in order to communicate over the internet securely. 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Sometimes when a device visits an unsecure website (http), it is automatically redirected to the secure version (https).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An attacker utilizes a computer and secure server to reroute information of a user right before connection to a legitimate server, this is SSL Hijacking.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55" y="3812540"/>
            <a:ext cx="6365240" cy="46850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Hijacking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12882" y="1996440"/>
            <a:ext cx="11615780" cy="55388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Email Hijacking occurs when attackers target financial organizations for email information. 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After obtaining access to email accounts, attackers can monitor all financial transactions. 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Attackers then follow up by “spoofing” the financial institution’s email and possibly providing users with instructions that would result in the attacker receiving funds.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Cookies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96372" y="1595544"/>
            <a:ext cx="8072038" cy="5130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browser cookie is a small piece of data stored by the user’s web browser. This data is used to track browsing sessions.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browsing data is stored in a cookie and the browser cookie is hijacked, cybercriminals may be able to gain passwords, addresses and other sensitive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920" y="3156585"/>
            <a:ext cx="4328160" cy="3239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71" y="474360"/>
            <a:ext cx="9475914" cy="1335973"/>
          </a:xfrm>
        </p:spPr>
        <p:txBody>
          <a:bodyPr/>
          <a:lstStyle/>
          <a:p>
            <a:r>
              <a:rPr lang="en-US" dirty="0"/>
              <a:t>Protection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03885" y="1325880"/>
            <a:ext cx="11616055" cy="6576695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Ensure that the browser is using “https” when browsing the web.</a:t>
            </a: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Be on alert of Phishing emails that request credentials to be updated. </a:t>
            </a: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ym typeface="+mn-ea"/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+mn-ea"/>
              </a:rPr>
              <a:t>Refrain from connecting to public Wi-Fi connections without a VPN.</a:t>
            </a: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+mn-ea"/>
              </a:rPr>
              <a:t>Make use of internet security applications to thwart </a:t>
            </a:r>
            <a:r>
              <a:rPr lang="en-US" dirty="0" err="1">
                <a:sym typeface="+mn-ea"/>
              </a:rPr>
              <a:t>MitB</a:t>
            </a:r>
            <a:r>
              <a:rPr lang="en-US" dirty="0">
                <a:sym typeface="+mn-ea"/>
              </a:rPr>
              <a:t> attacks.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hawk-">
      <a:dk1>
        <a:srgbClr val="FFFFF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990033"/>
      </a:accent2>
      <a:accent3>
        <a:srgbClr val="FF9933"/>
      </a:accent3>
      <a:accent4>
        <a:srgbClr val="990033"/>
      </a:accent4>
      <a:accent5>
        <a:srgbClr val="333333"/>
      </a:accent5>
      <a:accent6>
        <a:srgbClr val="B4B2B5"/>
      </a:accent6>
      <a:hlink>
        <a:srgbClr val="FF9933"/>
      </a:hlink>
      <a:folHlink>
        <a:srgbClr val="660033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3210</Words>
  <Application>WPS Presentation</Application>
  <PresentationFormat>Custom</PresentationFormat>
  <Paragraphs>89</Paragraphs>
  <Slides>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SimSun</vt:lpstr>
      <vt:lpstr>Wingdings</vt:lpstr>
      <vt:lpstr>Verdana</vt:lpstr>
      <vt:lpstr>Arial</vt:lpstr>
      <vt:lpstr>Courier New</vt:lpstr>
      <vt:lpstr>Microsoft YaHei</vt:lpstr>
      <vt:lpstr>Arial Unicode MS</vt:lpstr>
      <vt:lpstr>Calibri</vt:lpstr>
      <vt:lpstr>Office Theme</vt:lpstr>
      <vt:lpstr>Cyber Security Activity (Group A)   Man-In-The-Middle Attacks</vt:lpstr>
      <vt:lpstr>Members  1. Atharva Shah 2. Anay Deshpande 3. Atharva Shiurkar 4. Nikhil Haswani 6. Rashmi Kamble 7. Lavesh Milani 8. Om Khulbe </vt:lpstr>
      <vt:lpstr>Methods</vt:lpstr>
      <vt:lpstr>Man-in-the-Browser:</vt:lpstr>
      <vt:lpstr>HTTPS Spoofing</vt:lpstr>
      <vt:lpstr>SSL Hijacking</vt:lpstr>
      <vt:lpstr>Email Hijacking</vt:lpstr>
      <vt:lpstr>Browser Cookies</vt:lpstr>
      <vt:lpstr>Protection</vt:lpstr>
    </vt:vector>
  </TitlesOfParts>
  <Company>Salt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Daniela Chavez Ackermann</dc:creator>
  <cp:lastModifiedBy>AtharvaShah</cp:lastModifiedBy>
  <cp:revision>237</cp:revision>
  <dcterms:created xsi:type="dcterms:W3CDTF">2016-12-21T16:02:00Z</dcterms:created>
  <dcterms:modified xsi:type="dcterms:W3CDTF">2023-01-12T16:21:37Z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768E05C9E7CD47DABAF3DCD27E43951B</vt:lpwstr>
  </property>
  <property fmtid="{D5CDD505-2E9C-101B-9397-08002B2CF9AE}" pid="3" name="KSOProductBuildVer">
    <vt:lpwstr>1033-11.2.0.11440</vt:lpwstr>
  </property>
</Properties>
</file>